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78" r:id="rId4"/>
    <p:sldId id="279" r:id="rId5"/>
    <p:sldId id="295" r:id="rId6"/>
    <p:sldId id="306" r:id="rId7"/>
    <p:sldId id="304" r:id="rId8"/>
    <p:sldId id="298" r:id="rId9"/>
    <p:sldId id="291" r:id="rId10"/>
    <p:sldId id="289" r:id="rId11"/>
    <p:sldId id="285" r:id="rId12"/>
    <p:sldId id="305" r:id="rId13"/>
    <p:sldId id="294" r:id="rId14"/>
    <p:sldId id="307" r:id="rId15"/>
    <p:sldId id="301" r:id="rId16"/>
    <p:sldId id="309" r:id="rId17"/>
    <p:sldId id="299" r:id="rId18"/>
    <p:sldId id="303" r:id="rId19"/>
    <p:sldId id="308" r:id="rId20"/>
    <p:sldId id="286" r:id="rId21"/>
    <p:sldId id="288" r:id="rId22"/>
    <p:sldId id="292" r:id="rId23"/>
    <p:sldId id="293" r:id="rId24"/>
    <p:sldId id="310" r:id="rId25"/>
    <p:sldId id="313" r:id="rId26"/>
    <p:sldId id="312" r:id="rId27"/>
    <p:sldId id="311" r:id="rId28"/>
    <p:sldId id="302" r:id="rId29"/>
    <p:sldId id="297" r:id="rId30"/>
    <p:sldId id="296" r:id="rId31"/>
    <p:sldId id="277" r:id="rId32"/>
  </p:sldIdLst>
  <p:sldSz cx="9144000" cy="6858000" type="screen4x3"/>
  <p:notesSz cx="6858000" cy="99456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>
      <p:cViewPr varScale="1">
        <p:scale>
          <a:sx n="74" d="100"/>
          <a:sy n="74" d="100"/>
        </p:scale>
        <p:origin x="-10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Букет тюльпанов\Buket_tyulpan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0"/>
            <a:ext cx="9151938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5517232"/>
            <a:ext cx="4868492" cy="7200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67770" y="6265092"/>
            <a:ext cx="4427984" cy="59290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3507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89833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В работе\Букет тюльпанов\Buket_tylpanov_slid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2195513" y="274638"/>
            <a:ext cx="66976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2268538" y="1600200"/>
            <a:ext cx="6624637" cy="506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107950" y="6581775"/>
            <a:ext cx="13192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200">
                <a:solidFill>
                  <a:srgbClr val="92D050"/>
                </a:solidFill>
              </a:rPr>
              <a:t>ProPowerPoint.Ru</a:t>
            </a:r>
            <a:endParaRPr lang="ru-RU" sz="1200">
              <a:solidFill>
                <a:srgbClr val="92D05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yplomat.com.ua/anki-flash-cards/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29.png"/><Relationship Id="rId21" Type="http://schemas.openxmlformats.org/officeDocument/2006/relationships/image" Target="../media/image47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5" Type="http://schemas.openxmlformats.org/officeDocument/2006/relationships/image" Target="../media/image51.png"/><Relationship Id="rId2" Type="http://schemas.openxmlformats.org/officeDocument/2006/relationships/image" Target="../media/image12.png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24" Type="http://schemas.openxmlformats.org/officeDocument/2006/relationships/image" Target="../media/image50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23" Type="http://schemas.openxmlformats.org/officeDocument/2006/relationships/image" Target="../media/image49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Relationship Id="rId22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g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7" y="5326522"/>
            <a:ext cx="6624737" cy="7207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66CC"/>
                </a:solidFill>
              </a:rPr>
              <a:t>Ковальчук </a:t>
            </a:r>
            <a:r>
              <a:rPr lang="ru-RU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66CC"/>
                </a:solidFill>
              </a:rPr>
              <a:t>Наталія</a:t>
            </a:r>
            <a:r>
              <a:rPr lang="ru-RU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66CC"/>
                </a:solidFill>
              </a:rPr>
              <a:t> </a:t>
            </a:r>
            <a:r>
              <a:rPr lang="ru-RU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66CC"/>
                </a:solidFill>
              </a:rPr>
              <a:t>Петрівна</a:t>
            </a:r>
            <a:endParaRPr lang="ru-RU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6704" y="6093296"/>
            <a:ext cx="8621152" cy="648072"/>
          </a:xfrm>
        </p:spPr>
        <p:txBody>
          <a:bodyPr rtlCol="0">
            <a:normAutofit fontScale="25000" lnSpcReduction="2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9600" b="1" dirty="0" err="1">
                <a:solidFill>
                  <a:schemeClr val="tx1"/>
                </a:solidFill>
                <a:latin typeface="Monotype Corsiva" panose="03010101010201010101" pitchFamily="66" charset="0"/>
              </a:rPr>
              <a:t>Викладач</a:t>
            </a:r>
            <a:r>
              <a:rPr lang="ru-RU" sz="9600" b="1" dirty="0">
                <a:solidFill>
                  <a:schemeClr val="tx1"/>
                </a:solidFill>
                <a:latin typeface="Monotype Corsiva" panose="03010101010201010101" pitchFamily="66" charset="0"/>
              </a:rPr>
              <a:t> </a:t>
            </a:r>
            <a:r>
              <a:rPr lang="uk-UA" sz="9600" b="1" dirty="0">
                <a:solidFill>
                  <a:schemeClr val="tx1"/>
                </a:solidFill>
                <a:latin typeface="Monotype Corsiva" panose="03010101010201010101" pitchFamily="66" charset="0"/>
              </a:rPr>
              <a:t>української мови</a:t>
            </a:r>
            <a:r>
              <a:rPr lang="en-US" sz="9600" b="1" dirty="0">
                <a:solidFill>
                  <a:schemeClr val="tx1"/>
                </a:solidFill>
                <a:latin typeface="Monotype Corsiva" panose="03010101010201010101" pitchFamily="66" charset="0"/>
              </a:rPr>
              <a:t> </a:t>
            </a:r>
            <a:r>
              <a:rPr lang="uk-UA" sz="9600" b="1" dirty="0">
                <a:solidFill>
                  <a:schemeClr val="tx1"/>
                </a:solidFill>
                <a:latin typeface="Monotype Corsiva" panose="03010101010201010101" pitchFamily="66" charset="0"/>
              </a:rPr>
              <a:t>та літератури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uk-UA" sz="9600" b="1" dirty="0">
                <a:solidFill>
                  <a:schemeClr val="tx1"/>
                </a:solidFill>
                <a:latin typeface="Monotype Corsiva" panose="03010101010201010101" pitchFamily="66" charset="0"/>
              </a:rPr>
              <a:t>ДПТНЗ «Острозьке ВПУ» </a:t>
            </a:r>
          </a:p>
          <a:p>
            <a:pPr algn="r" fontAlgn="auto">
              <a:spcAft>
                <a:spcPts val="0"/>
              </a:spcAft>
              <a:defRPr/>
            </a:pPr>
            <a:endParaRPr lang="uk-UA" sz="9600" b="1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fontAlgn="auto">
              <a:spcAft>
                <a:spcPts val="0"/>
              </a:spcAft>
              <a:defRPr/>
            </a:pPr>
            <a:endParaRPr lang="ru-RU" dirty="0"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19533DD-B27E-4270-AC52-99D3F068D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927" y="-16039"/>
            <a:ext cx="3573016" cy="35730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0150" y="99691"/>
            <a:ext cx="6948487" cy="59991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796" y="4725144"/>
            <a:ext cx="2448368" cy="213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787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8136904" cy="1143000"/>
          </a:xfrm>
        </p:spPr>
        <p:txBody>
          <a:bodyPr/>
          <a:lstStyle/>
          <a:p>
            <a:r>
              <a:rPr lang="uk-UA" sz="3200" dirty="0">
                <a:solidFill>
                  <a:srgbClr val="FF0066"/>
                </a:solidFill>
                <a:latin typeface="Monotype Corsiva" panose="03010101010201010101" pitchFamily="66" charset="0"/>
              </a:rPr>
              <a:t>Уроки починаю з’ясуванням емоційної </a:t>
            </a:r>
            <a:br>
              <a:rPr lang="uk-UA" sz="3200" dirty="0">
                <a:solidFill>
                  <a:srgbClr val="FF0066"/>
                </a:solidFill>
                <a:latin typeface="Monotype Corsiva" panose="03010101010201010101" pitchFamily="66" charset="0"/>
              </a:rPr>
            </a:br>
            <a:r>
              <a:rPr lang="uk-UA" sz="3200" dirty="0">
                <a:solidFill>
                  <a:srgbClr val="FF0066"/>
                </a:solidFill>
                <a:latin typeface="Monotype Corsiva" panose="03010101010201010101" pitchFamily="66" charset="0"/>
              </a:rPr>
              <a:t>готовності здобувачів освіти до уроку </a:t>
            </a:r>
            <a:endParaRPr lang="uk-UA" sz="3200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7744" y="1315664"/>
            <a:ext cx="6624637" cy="5068888"/>
          </a:xfrm>
        </p:spPr>
        <p:txBody>
          <a:bodyPr/>
          <a:lstStyle/>
          <a:p>
            <a:pPr marL="0" indent="0" algn="ctr">
              <a:buNone/>
            </a:pPr>
            <a:r>
              <a:rPr lang="uk-UA" altLang="uk-UA" sz="28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цього використовую такі прийоми:</a:t>
            </a:r>
            <a:endParaRPr lang="uk-UA" altLang="uk-UA" sz="28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altLang="uk-UA" sz="24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altLang="uk-UA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графічне або кольорове зображення настрою;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altLang="uk-UA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 компліментами;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altLang="uk-UA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побажання успіхів;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altLang="uk-UA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висловити настрій рядками з поетичного твору;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altLang="uk-UA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розповідь про настрій рядком із пісні.</a:t>
            </a:r>
            <a:br>
              <a:rPr lang="uk-UA" altLang="uk-UA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462" y="5170705"/>
            <a:ext cx="3446725" cy="12138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927110"/>
            <a:ext cx="1728192" cy="1701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841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A643B4-4106-4F86-A33F-0530B7F7F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ютерні</a:t>
            </a:r>
            <a:r>
              <a:rPr lang="uk-UA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засоби навчання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4887402E-C353-459C-A0DD-AA5097497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Електроні підручники</a:t>
            </a:r>
          </a:p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Статистичні таблиці</a:t>
            </a:r>
          </a:p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Динамічні таблиці</a:t>
            </a:r>
          </a:p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Літературні портрети</a:t>
            </a:r>
          </a:p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Тестові завдання</a:t>
            </a:r>
          </a:p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Диктанти</a:t>
            </a:r>
          </a:p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Медіа-твори</a:t>
            </a:r>
          </a:p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Віртуальні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ексурсії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395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27C81F-ECE3-466F-8515-6AB3911D2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Тести онлайн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35AE5BCF-904F-4110-8006-9610B57EB2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Це ефективний </a:t>
            </a:r>
            <a:b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спосіб самостійно </a:t>
            </a:r>
            <a:b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перевіряти й </a:t>
            </a:r>
            <a:b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закріплювати свої</a:t>
            </a:r>
            <a:b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знання будь-якого предмета.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08F4362-B806-4E4D-88CE-041842AA0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24744"/>
            <a:ext cx="4860032" cy="27337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2B9E3A9-1973-4894-AAB0-97D88E2F1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3212976"/>
            <a:ext cx="4315970" cy="242773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624EAFD-20A0-4B83-82D1-20DE09628F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4437112"/>
            <a:ext cx="4146211" cy="233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72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F51A75-B454-491C-978E-04C956988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Флеш-картки</a:t>
            </a:r>
            <a:endParaRPr lang="uk-UA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6D04B5FE-7059-4E7F-8E58-E06484CAB1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952" y="1600200"/>
            <a:ext cx="4753223" cy="5068888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флеш-карток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паперов</a:t>
            </a:r>
            <a:r>
              <a:rPr lang="uk-UA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і;</a:t>
            </a:r>
            <a:br>
              <a:rPr lang="uk-UA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-електроні.</a:t>
            </a:r>
          </a:p>
          <a:p>
            <a:pPr marL="0" indent="0">
              <a:buNone/>
            </a:pPr>
            <a:endParaRPr lang="uk-UA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Флеш-картки (</a:t>
            </a:r>
            <a:r>
              <a:rPr lang="uk-UA" sz="20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О.Чемрат</a:t>
            </a:r>
            <a:r>
              <a:rPr lang="uk-UA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)-це набір карток невеликого розміру, на яких розміщена інформація у вигляді слів, чисел, зображень. На одній стороні карток розміщене питання, а на зворотному боці-відповідь.</a:t>
            </a:r>
          </a:p>
          <a:p>
            <a:pPr marL="0" indent="0">
              <a:buNone/>
            </a:pPr>
            <a:endParaRPr lang="uk-UA" sz="20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ОНЛАЙН-ФЛЕШ-КАРТКИ</a:t>
            </a:r>
          </a:p>
          <a:p>
            <a:pPr marL="0" indent="0">
              <a:buNone/>
            </a:pPr>
            <a:r>
              <a:rPr lang="uk-UA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Тренажер</a:t>
            </a:r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xmlns="" id="{F13D4AF9-75F4-450B-9219-6D70738D56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5" name="Group 33494">
            <a:extLst>
              <a:ext uri="{FF2B5EF4-FFF2-40B4-BE49-F238E27FC236}">
                <a16:creationId xmlns:a16="http://schemas.microsoft.com/office/drawing/2014/main" xmlns="" id="{EAAFDB99-1D3F-4F14-BE6B-169EB62FC560}"/>
              </a:ext>
            </a:extLst>
          </p:cNvPr>
          <p:cNvGrpSpPr/>
          <p:nvPr/>
        </p:nvGrpSpPr>
        <p:grpSpPr>
          <a:xfrm>
            <a:off x="8986" y="457200"/>
            <a:ext cx="3820626" cy="6139814"/>
            <a:chOff x="-99526" y="-716914"/>
            <a:chExt cx="3820626" cy="6139814"/>
          </a:xfrm>
        </p:grpSpPr>
        <p:pic>
          <p:nvPicPr>
            <p:cNvPr id="6" name="Picture 4230">
              <a:extLst>
                <a:ext uri="{FF2B5EF4-FFF2-40B4-BE49-F238E27FC236}">
                  <a16:creationId xmlns:a16="http://schemas.microsoft.com/office/drawing/2014/main" xmlns="" id="{1F5B4DED-3D17-4AEC-A488-EDCE9E3457C5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91440" y="0"/>
              <a:ext cx="2435860" cy="5422900"/>
            </a:xfrm>
            <a:prstGeom prst="rect">
              <a:avLst/>
            </a:prstGeom>
          </p:spPr>
        </p:pic>
        <p:pic>
          <p:nvPicPr>
            <p:cNvPr id="7" name="Picture 4307">
              <a:extLst>
                <a:ext uri="{FF2B5EF4-FFF2-40B4-BE49-F238E27FC236}">
                  <a16:creationId xmlns:a16="http://schemas.microsoft.com/office/drawing/2014/main" xmlns="" id="{DC998A58-0C3A-48E1-A681-2433CCCC0E4E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89206" y="1934268"/>
              <a:ext cx="3390900" cy="2860040"/>
            </a:xfrm>
            <a:prstGeom prst="rect">
              <a:avLst/>
            </a:prstGeom>
          </p:spPr>
        </p:pic>
        <p:pic>
          <p:nvPicPr>
            <p:cNvPr id="8" name="Picture 4324">
              <a:extLst>
                <a:ext uri="{FF2B5EF4-FFF2-40B4-BE49-F238E27FC236}">
                  <a16:creationId xmlns:a16="http://schemas.microsoft.com/office/drawing/2014/main" xmlns="" id="{6D0CA7ED-FB3C-4715-834E-B92A73CA6405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25400" y="337820"/>
              <a:ext cx="3695700" cy="2573020"/>
            </a:xfrm>
            <a:prstGeom prst="rect">
              <a:avLst/>
            </a:prstGeom>
          </p:spPr>
        </p:pic>
        <p:pic>
          <p:nvPicPr>
            <p:cNvPr id="9" name="Picture 4326">
              <a:extLst>
                <a:ext uri="{FF2B5EF4-FFF2-40B4-BE49-F238E27FC236}">
                  <a16:creationId xmlns:a16="http://schemas.microsoft.com/office/drawing/2014/main" xmlns="" id="{F0BC198B-4D66-473A-A51B-0A5A42DD1620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-99526" y="-716914"/>
              <a:ext cx="3695700" cy="2573020"/>
            </a:xfrm>
            <a:prstGeom prst="rect">
              <a:avLst/>
            </a:prstGeom>
          </p:spPr>
        </p:pic>
        <p:sp>
          <p:nvSpPr>
            <p:cNvPr id="10" name="Rectangle 33477">
              <a:extLst>
                <a:ext uri="{FF2B5EF4-FFF2-40B4-BE49-F238E27FC236}">
                  <a16:creationId xmlns:a16="http://schemas.microsoft.com/office/drawing/2014/main" xmlns="" id="{3ADD39E9-0901-4DE3-8FD8-56512552F26C}"/>
                </a:ext>
              </a:extLst>
            </p:cNvPr>
            <p:cNvSpPr/>
            <p:nvPr/>
          </p:nvSpPr>
          <p:spPr>
            <a:xfrm>
              <a:off x="1244283" y="56105"/>
              <a:ext cx="2086030" cy="18745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uk-UA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" name="Rectangle 33478">
              <a:extLst>
                <a:ext uri="{FF2B5EF4-FFF2-40B4-BE49-F238E27FC236}">
                  <a16:creationId xmlns:a16="http://schemas.microsoft.com/office/drawing/2014/main" xmlns="" id="{5BF86858-3314-4392-9F6C-827309DAC662}"/>
                </a:ext>
              </a:extLst>
            </p:cNvPr>
            <p:cNvSpPr/>
            <p:nvPr/>
          </p:nvSpPr>
          <p:spPr>
            <a:xfrm>
              <a:off x="2810543" y="56105"/>
              <a:ext cx="47046" cy="18745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000" b="1">
                  <a:solidFill>
                    <a:srgbClr val="A76E23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hlinkClick r:id="rId6"/>
                </a:rPr>
                <a:t>i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2" name="Rectangle 33479">
              <a:extLst>
                <a:ext uri="{FF2B5EF4-FFF2-40B4-BE49-F238E27FC236}">
                  <a16:creationId xmlns:a16="http://schemas.microsoft.com/office/drawing/2014/main" xmlns="" id="{130E3F3C-F568-4D08-BB25-8E9D0A11C45C}"/>
                </a:ext>
              </a:extLst>
            </p:cNvPr>
            <p:cNvSpPr/>
            <p:nvPr/>
          </p:nvSpPr>
          <p:spPr>
            <a:xfrm>
              <a:off x="2847721" y="56105"/>
              <a:ext cx="56389" cy="18745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000" b="1" dirty="0">
                  <a:solidFill>
                    <a:srgbClr val="A76E23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hlinkClick r:id="rId6"/>
                </a:rPr>
                <a:t>-</a:t>
              </a:r>
              <a:endParaRPr lang="uk-UA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" name="Rectangle 33481">
              <a:extLst>
                <a:ext uri="{FF2B5EF4-FFF2-40B4-BE49-F238E27FC236}">
                  <a16:creationId xmlns:a16="http://schemas.microsoft.com/office/drawing/2014/main" xmlns="" id="{4F96BA11-60D8-4D42-9332-6536148F3AF9}"/>
                </a:ext>
              </a:extLst>
            </p:cNvPr>
            <p:cNvSpPr/>
            <p:nvPr/>
          </p:nvSpPr>
          <p:spPr>
            <a:xfrm>
              <a:off x="3076276" y="56105"/>
              <a:ext cx="94174" cy="18745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uk-UA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5" name="Rectangle 33482">
              <a:extLst>
                <a:ext uri="{FF2B5EF4-FFF2-40B4-BE49-F238E27FC236}">
                  <a16:creationId xmlns:a16="http://schemas.microsoft.com/office/drawing/2014/main" xmlns="" id="{C09055C2-8B0A-4EE4-9B3F-7DDFF561E730}"/>
                </a:ext>
              </a:extLst>
            </p:cNvPr>
            <p:cNvSpPr/>
            <p:nvPr/>
          </p:nvSpPr>
          <p:spPr>
            <a:xfrm>
              <a:off x="3147441" y="56105"/>
              <a:ext cx="56389" cy="18745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000" b="1">
                  <a:solidFill>
                    <a:srgbClr val="A76E23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hlinkClick r:id="rId6"/>
                </a:rPr>
                <a:t>-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" name="Rectangle 33483">
              <a:extLst>
                <a:ext uri="{FF2B5EF4-FFF2-40B4-BE49-F238E27FC236}">
                  <a16:creationId xmlns:a16="http://schemas.microsoft.com/office/drawing/2014/main" xmlns="" id="{67B52515-8054-4FCF-A767-F8E8080F8BED}"/>
                </a:ext>
              </a:extLst>
            </p:cNvPr>
            <p:cNvSpPr/>
            <p:nvPr/>
          </p:nvSpPr>
          <p:spPr>
            <a:xfrm>
              <a:off x="3190621" y="56105"/>
              <a:ext cx="389830" cy="18745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uk-UA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7" name="Rectangle 33484">
              <a:extLst>
                <a:ext uri="{FF2B5EF4-FFF2-40B4-BE49-F238E27FC236}">
                  <a16:creationId xmlns:a16="http://schemas.microsoft.com/office/drawing/2014/main" xmlns="" id="{B737C919-E416-412F-94DE-282EAC0012B0}"/>
                </a:ext>
              </a:extLst>
            </p:cNvPr>
            <p:cNvSpPr/>
            <p:nvPr/>
          </p:nvSpPr>
          <p:spPr>
            <a:xfrm>
              <a:off x="3482815" y="56105"/>
              <a:ext cx="47046" cy="18745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000" b="1" dirty="0">
                  <a:solidFill>
                    <a:srgbClr val="A76E23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hlinkClick r:id="rId6"/>
                </a:rPr>
                <a:t>/</a:t>
              </a:r>
              <a:endParaRPr lang="uk-UA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9" name="Rectangle 4333">
              <a:extLst>
                <a:ext uri="{FF2B5EF4-FFF2-40B4-BE49-F238E27FC236}">
                  <a16:creationId xmlns:a16="http://schemas.microsoft.com/office/drawing/2014/main" xmlns="" id="{EEAB5B99-C27B-45B7-B7D6-93705E161449}"/>
                </a:ext>
              </a:extLst>
            </p:cNvPr>
            <p:cNvSpPr/>
            <p:nvPr/>
          </p:nvSpPr>
          <p:spPr>
            <a:xfrm>
              <a:off x="3553841" y="56105"/>
              <a:ext cx="42333" cy="18745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000" b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441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EF0A83-C233-461F-A3ED-957003647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6F0079DE-C96C-4249-8983-ECE85241A9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grpSp>
        <p:nvGrpSpPr>
          <p:cNvPr id="4" name="Group 33839">
            <a:extLst>
              <a:ext uri="{FF2B5EF4-FFF2-40B4-BE49-F238E27FC236}">
                <a16:creationId xmlns:a16="http://schemas.microsoft.com/office/drawing/2014/main" xmlns="" id="{31149A36-8F07-483E-9E9D-763BC6214098}"/>
              </a:ext>
            </a:extLst>
          </p:cNvPr>
          <p:cNvGrpSpPr/>
          <p:nvPr/>
        </p:nvGrpSpPr>
        <p:grpSpPr>
          <a:xfrm>
            <a:off x="-33020" y="50387"/>
            <a:ext cx="10067572" cy="6717443"/>
            <a:chOff x="0" y="-39783"/>
            <a:chExt cx="10067602" cy="6717443"/>
          </a:xfrm>
        </p:grpSpPr>
        <p:pic>
          <p:nvPicPr>
            <p:cNvPr id="5" name="Picture 5238">
              <a:extLst>
                <a:ext uri="{FF2B5EF4-FFF2-40B4-BE49-F238E27FC236}">
                  <a16:creationId xmlns:a16="http://schemas.microsoft.com/office/drawing/2014/main" xmlns="" id="{0567621F-2BC2-4BFA-AC51-263172541C07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01600" y="1122680"/>
              <a:ext cx="2435860" cy="5422900"/>
            </a:xfrm>
            <a:prstGeom prst="rect">
              <a:avLst/>
            </a:prstGeom>
          </p:spPr>
        </p:pic>
        <p:pic>
          <p:nvPicPr>
            <p:cNvPr id="6" name="Picture 5240">
              <a:extLst>
                <a:ext uri="{FF2B5EF4-FFF2-40B4-BE49-F238E27FC236}">
                  <a16:creationId xmlns:a16="http://schemas.microsoft.com/office/drawing/2014/main" xmlns="" id="{D78D0CD3-D41A-41AD-8B82-2D2C417D6B8C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626360" cy="1097280"/>
            </a:xfrm>
            <a:prstGeom prst="rect">
              <a:avLst/>
            </a:prstGeom>
          </p:spPr>
        </p:pic>
        <p:pic>
          <p:nvPicPr>
            <p:cNvPr id="7" name="Picture 5242">
              <a:extLst>
                <a:ext uri="{FF2B5EF4-FFF2-40B4-BE49-F238E27FC236}">
                  <a16:creationId xmlns:a16="http://schemas.microsoft.com/office/drawing/2014/main" xmlns="" id="{187DA465-53F4-4291-825C-CF022AA0056A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874520" y="0"/>
              <a:ext cx="1038860" cy="1097280"/>
            </a:xfrm>
            <a:prstGeom prst="rect">
              <a:avLst/>
            </a:prstGeom>
          </p:spPr>
        </p:pic>
        <p:pic>
          <p:nvPicPr>
            <p:cNvPr id="8" name="Picture 5244">
              <a:extLst>
                <a:ext uri="{FF2B5EF4-FFF2-40B4-BE49-F238E27FC236}">
                  <a16:creationId xmlns:a16="http://schemas.microsoft.com/office/drawing/2014/main" xmlns="" id="{71076F49-C797-4921-B466-B562C583858D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2161540" y="0"/>
              <a:ext cx="853440" cy="1097280"/>
            </a:xfrm>
            <a:prstGeom prst="rect">
              <a:avLst/>
            </a:prstGeom>
          </p:spPr>
        </p:pic>
        <p:pic>
          <p:nvPicPr>
            <p:cNvPr id="9" name="Picture 5246">
              <a:extLst>
                <a:ext uri="{FF2B5EF4-FFF2-40B4-BE49-F238E27FC236}">
                  <a16:creationId xmlns:a16="http://schemas.microsoft.com/office/drawing/2014/main" xmlns="" id="{B2ED0117-9831-47F2-9013-400D6504EDD7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251710" y="-39783"/>
              <a:ext cx="5918201" cy="1097280"/>
            </a:xfrm>
            <a:prstGeom prst="rect">
              <a:avLst/>
            </a:prstGeom>
          </p:spPr>
        </p:pic>
        <p:pic>
          <p:nvPicPr>
            <p:cNvPr id="10" name="Picture 5248">
              <a:extLst>
                <a:ext uri="{FF2B5EF4-FFF2-40B4-BE49-F238E27FC236}">
                  <a16:creationId xmlns:a16="http://schemas.microsoft.com/office/drawing/2014/main" xmlns="" id="{422EBA50-BB36-426F-8FCF-4C900A242E13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7429500" y="0"/>
              <a:ext cx="863600" cy="1094740"/>
            </a:xfrm>
            <a:prstGeom prst="rect">
              <a:avLst/>
            </a:prstGeom>
          </p:spPr>
        </p:pic>
        <p:sp>
          <p:nvSpPr>
            <p:cNvPr id="11" name="Rectangle 5249">
              <a:extLst>
                <a:ext uri="{FF2B5EF4-FFF2-40B4-BE49-F238E27FC236}">
                  <a16:creationId xmlns:a16="http://schemas.microsoft.com/office/drawing/2014/main" xmlns="" id="{B71EFE55-86E6-49A3-BD5B-3CA04ACB9D1D}"/>
                </a:ext>
              </a:extLst>
            </p:cNvPr>
            <p:cNvSpPr/>
            <p:nvPr/>
          </p:nvSpPr>
          <p:spPr>
            <a:xfrm>
              <a:off x="376555" y="320777"/>
              <a:ext cx="2488839" cy="52772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3200" b="1" i="1">
                  <a:solidFill>
                    <a:srgbClr val="FFFF00"/>
                  </a:solidFill>
                  <a:effectLst/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Експрес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2" name="Rectangle 5250">
              <a:extLst>
                <a:ext uri="{FF2B5EF4-FFF2-40B4-BE49-F238E27FC236}">
                  <a16:creationId xmlns:a16="http://schemas.microsoft.com/office/drawing/2014/main" xmlns="" id="{C9966B03-018E-4F04-8C05-B9ECA6EFD9AA}"/>
                </a:ext>
              </a:extLst>
            </p:cNvPr>
            <p:cNvSpPr/>
            <p:nvPr/>
          </p:nvSpPr>
          <p:spPr>
            <a:xfrm>
              <a:off x="2251710" y="320777"/>
              <a:ext cx="380277" cy="52772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3200" b="1" i="1">
                  <a:solidFill>
                    <a:srgbClr val="FFFF00"/>
                  </a:solidFill>
                  <a:effectLst/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–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" name="Rectangle 5251">
              <a:extLst>
                <a:ext uri="{FF2B5EF4-FFF2-40B4-BE49-F238E27FC236}">
                  <a16:creationId xmlns:a16="http://schemas.microsoft.com/office/drawing/2014/main" xmlns="" id="{B67EDB05-D048-4A18-B962-7972578D9CB8}"/>
                </a:ext>
              </a:extLst>
            </p:cNvPr>
            <p:cNvSpPr/>
            <p:nvPr/>
          </p:nvSpPr>
          <p:spPr>
            <a:xfrm>
              <a:off x="2538730" y="320777"/>
              <a:ext cx="137397" cy="52772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3200" b="1" i="1">
                  <a:solidFill>
                    <a:srgbClr val="FFFF00"/>
                  </a:solidFill>
                  <a:effectLst/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" name="Rectangle 5252">
              <a:extLst>
                <a:ext uri="{FF2B5EF4-FFF2-40B4-BE49-F238E27FC236}">
                  <a16:creationId xmlns:a16="http://schemas.microsoft.com/office/drawing/2014/main" xmlns="" id="{08EDEC16-C5BC-4BA7-9C70-3D98860AA662}"/>
                </a:ext>
              </a:extLst>
            </p:cNvPr>
            <p:cNvSpPr/>
            <p:nvPr/>
          </p:nvSpPr>
          <p:spPr>
            <a:xfrm>
              <a:off x="2640330" y="320777"/>
              <a:ext cx="6870407" cy="52772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3200" b="1" i="1" dirty="0" err="1">
                  <a:solidFill>
                    <a:srgbClr val="FFFF00"/>
                  </a:solidFill>
                  <a:effectLst/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уроки</a:t>
              </a:r>
              <a:r>
                <a:rPr lang="uk-UA" sz="3200" b="1" i="1" dirty="0">
                  <a:solidFill>
                    <a:srgbClr val="FFFF00"/>
                  </a:solidFill>
                  <a:effectLst/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 з О. Авраменком</a:t>
              </a:r>
              <a:endParaRPr lang="uk-UA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5" name="Rectangle 5253">
              <a:extLst>
                <a:ext uri="{FF2B5EF4-FFF2-40B4-BE49-F238E27FC236}">
                  <a16:creationId xmlns:a16="http://schemas.microsoft.com/office/drawing/2014/main" xmlns="" id="{C18BBBAA-C897-414A-BEF6-7B9998E3973A}"/>
                </a:ext>
              </a:extLst>
            </p:cNvPr>
            <p:cNvSpPr/>
            <p:nvPr/>
          </p:nvSpPr>
          <p:spPr>
            <a:xfrm>
              <a:off x="7808341" y="260317"/>
              <a:ext cx="150289" cy="6031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3200" b="1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16" name="Picture 5255">
              <a:extLst>
                <a:ext uri="{FF2B5EF4-FFF2-40B4-BE49-F238E27FC236}">
                  <a16:creationId xmlns:a16="http://schemas.microsoft.com/office/drawing/2014/main" xmlns="" id="{91B66EBA-3EC8-449F-8807-C8A468E8FBFF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236220" y="3924300"/>
              <a:ext cx="4066540" cy="2753360"/>
            </a:xfrm>
            <a:prstGeom prst="rect">
              <a:avLst/>
            </a:prstGeom>
          </p:spPr>
        </p:pic>
        <p:pic>
          <p:nvPicPr>
            <p:cNvPr id="17" name="Picture 5257">
              <a:extLst>
                <a:ext uri="{FF2B5EF4-FFF2-40B4-BE49-F238E27FC236}">
                  <a16:creationId xmlns:a16="http://schemas.microsoft.com/office/drawing/2014/main" xmlns="" id="{0AFEF108-A221-4788-A2BC-CAD77D18E854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432435" y="4121150"/>
              <a:ext cx="3476625" cy="2162175"/>
            </a:xfrm>
            <a:prstGeom prst="rect">
              <a:avLst/>
            </a:prstGeom>
          </p:spPr>
        </p:pic>
        <p:pic>
          <p:nvPicPr>
            <p:cNvPr id="18" name="Picture 5259">
              <a:extLst>
                <a:ext uri="{FF2B5EF4-FFF2-40B4-BE49-F238E27FC236}">
                  <a16:creationId xmlns:a16="http://schemas.microsoft.com/office/drawing/2014/main" xmlns="" id="{AE346FA7-73B6-4D95-91B7-240A1FFF7B46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4699000" y="3644900"/>
              <a:ext cx="3764280" cy="2334260"/>
            </a:xfrm>
            <a:prstGeom prst="rect">
              <a:avLst/>
            </a:prstGeom>
          </p:spPr>
        </p:pic>
        <p:sp>
          <p:nvSpPr>
            <p:cNvPr id="19" name="Shape 5260">
              <a:extLst>
                <a:ext uri="{FF2B5EF4-FFF2-40B4-BE49-F238E27FC236}">
                  <a16:creationId xmlns:a16="http://schemas.microsoft.com/office/drawing/2014/main" xmlns="" id="{B24CF12D-1547-4021-9594-40818EF5AC93}"/>
                </a:ext>
              </a:extLst>
            </p:cNvPr>
            <p:cNvSpPr/>
            <p:nvPr/>
          </p:nvSpPr>
          <p:spPr>
            <a:xfrm>
              <a:off x="4713478" y="1350899"/>
              <a:ext cx="3734054" cy="2304542"/>
            </a:xfrm>
            <a:custGeom>
              <a:avLst/>
              <a:gdLst/>
              <a:ahLst/>
              <a:cxnLst/>
              <a:rect l="0" t="0" r="0" b="0"/>
              <a:pathLst>
                <a:path w="3734054" h="2304542">
                  <a:moveTo>
                    <a:pt x="197993" y="0"/>
                  </a:moveTo>
                  <a:lnTo>
                    <a:pt x="3535934" y="0"/>
                  </a:lnTo>
                  <a:cubicBezTo>
                    <a:pt x="3645408" y="0"/>
                    <a:pt x="3734054" y="88646"/>
                    <a:pt x="3734054" y="198120"/>
                  </a:cubicBezTo>
                  <a:lnTo>
                    <a:pt x="3734054" y="2106422"/>
                  </a:lnTo>
                  <a:cubicBezTo>
                    <a:pt x="3734054" y="2215896"/>
                    <a:pt x="3645408" y="2304542"/>
                    <a:pt x="3535934" y="2304542"/>
                  </a:cubicBezTo>
                  <a:lnTo>
                    <a:pt x="197993" y="2304542"/>
                  </a:lnTo>
                  <a:cubicBezTo>
                    <a:pt x="88646" y="2304542"/>
                    <a:pt x="0" y="2215896"/>
                    <a:pt x="0" y="2106422"/>
                  </a:cubicBezTo>
                  <a:lnTo>
                    <a:pt x="0" y="198120"/>
                  </a:lnTo>
                  <a:cubicBezTo>
                    <a:pt x="0" y="88646"/>
                    <a:pt x="88646" y="0"/>
                    <a:pt x="197993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DEDE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pic>
          <p:nvPicPr>
            <p:cNvPr id="20" name="Picture 35218">
              <a:extLst>
                <a:ext uri="{FF2B5EF4-FFF2-40B4-BE49-F238E27FC236}">
                  <a16:creationId xmlns:a16="http://schemas.microsoft.com/office/drawing/2014/main" xmlns="" id="{B5BE50B8-D7A0-4737-97A0-9C1FCFFFB5F3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4707636" y="1345184"/>
              <a:ext cx="3739896" cy="2310384"/>
            </a:xfrm>
            <a:prstGeom prst="rect">
              <a:avLst/>
            </a:prstGeom>
          </p:spPr>
        </p:pic>
        <p:pic>
          <p:nvPicPr>
            <p:cNvPr id="21" name="Picture 5263">
              <a:extLst>
                <a:ext uri="{FF2B5EF4-FFF2-40B4-BE49-F238E27FC236}">
                  <a16:creationId xmlns:a16="http://schemas.microsoft.com/office/drawing/2014/main" xmlns="" id="{1A3C6CF3-5884-44E7-9E20-5F9DBBB55D00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619760" y="3680460"/>
              <a:ext cx="3487420" cy="2407920"/>
            </a:xfrm>
            <a:prstGeom prst="rect">
              <a:avLst/>
            </a:prstGeom>
          </p:spPr>
        </p:pic>
        <p:sp>
          <p:nvSpPr>
            <p:cNvPr id="22" name="Shape 5264">
              <a:extLst>
                <a:ext uri="{FF2B5EF4-FFF2-40B4-BE49-F238E27FC236}">
                  <a16:creationId xmlns:a16="http://schemas.microsoft.com/office/drawing/2014/main" xmlns="" id="{268409D9-DFF3-404D-B3CF-DB1CA1E4A9E4}"/>
                </a:ext>
              </a:extLst>
            </p:cNvPr>
            <p:cNvSpPr/>
            <p:nvPr/>
          </p:nvSpPr>
          <p:spPr>
            <a:xfrm>
              <a:off x="635152" y="1315085"/>
              <a:ext cx="3456407" cy="2376170"/>
            </a:xfrm>
            <a:custGeom>
              <a:avLst/>
              <a:gdLst/>
              <a:ahLst/>
              <a:cxnLst/>
              <a:rect l="0" t="0" r="0" b="0"/>
              <a:pathLst>
                <a:path w="3456407" h="2376170">
                  <a:moveTo>
                    <a:pt x="204216" y="0"/>
                  </a:moveTo>
                  <a:lnTo>
                    <a:pt x="3252191" y="0"/>
                  </a:lnTo>
                  <a:cubicBezTo>
                    <a:pt x="3364967" y="0"/>
                    <a:pt x="3456407" y="91440"/>
                    <a:pt x="3456407" y="204216"/>
                  </a:cubicBezTo>
                  <a:lnTo>
                    <a:pt x="3456407" y="2171954"/>
                  </a:lnTo>
                  <a:cubicBezTo>
                    <a:pt x="3456407" y="2284730"/>
                    <a:pt x="3364967" y="2376170"/>
                    <a:pt x="3252191" y="2376170"/>
                  </a:cubicBezTo>
                  <a:lnTo>
                    <a:pt x="204216" y="2376170"/>
                  </a:lnTo>
                  <a:cubicBezTo>
                    <a:pt x="91427" y="2376170"/>
                    <a:pt x="0" y="2284730"/>
                    <a:pt x="0" y="2171954"/>
                  </a:cubicBezTo>
                  <a:lnTo>
                    <a:pt x="0" y="204216"/>
                  </a:lnTo>
                  <a:cubicBezTo>
                    <a:pt x="0" y="91440"/>
                    <a:pt x="91427" y="0"/>
                    <a:pt x="204216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DEDE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pic>
          <p:nvPicPr>
            <p:cNvPr id="23" name="Picture 35219">
              <a:extLst>
                <a:ext uri="{FF2B5EF4-FFF2-40B4-BE49-F238E27FC236}">
                  <a16:creationId xmlns:a16="http://schemas.microsoft.com/office/drawing/2014/main" xmlns="" id="{9E756D8C-DE66-4D98-A327-D30122003EEF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631444" y="1309624"/>
              <a:ext cx="3462528" cy="2383536"/>
            </a:xfrm>
            <a:prstGeom prst="rect">
              <a:avLst/>
            </a:prstGeom>
          </p:spPr>
        </p:pic>
        <p:sp>
          <p:nvSpPr>
            <p:cNvPr id="24" name="Rectangle 5266">
              <a:extLst>
                <a:ext uri="{FF2B5EF4-FFF2-40B4-BE49-F238E27FC236}">
                  <a16:creationId xmlns:a16="http://schemas.microsoft.com/office/drawing/2014/main" xmlns="" id="{2BBFC618-DF9D-4D3F-B501-9E3D1DECB428}"/>
                </a:ext>
              </a:extLst>
            </p:cNvPr>
            <p:cNvSpPr/>
            <p:nvPr/>
          </p:nvSpPr>
          <p:spPr>
            <a:xfrm>
              <a:off x="4484370" y="4404393"/>
              <a:ext cx="4536354" cy="593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3600" b="1" i="1">
                  <a:solidFill>
                    <a:srgbClr val="C00000"/>
                  </a:solidFill>
                  <a:effectLst/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Запам'ятай!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5" name="Rectangle 5267">
              <a:extLst>
                <a:ext uri="{FF2B5EF4-FFF2-40B4-BE49-F238E27FC236}">
                  <a16:creationId xmlns:a16="http://schemas.microsoft.com/office/drawing/2014/main" xmlns="" id="{F240B2CC-70FD-4FEF-923D-CE2C3982C83A}"/>
                </a:ext>
              </a:extLst>
            </p:cNvPr>
            <p:cNvSpPr/>
            <p:nvPr/>
          </p:nvSpPr>
          <p:spPr>
            <a:xfrm>
              <a:off x="7894066" y="4404393"/>
              <a:ext cx="154558" cy="593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3600" b="1" i="1">
                  <a:solidFill>
                    <a:srgbClr val="C00000"/>
                  </a:solidFill>
                  <a:effectLst/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6" name="Rectangle 5268">
              <a:extLst>
                <a:ext uri="{FF2B5EF4-FFF2-40B4-BE49-F238E27FC236}">
                  <a16:creationId xmlns:a16="http://schemas.microsoft.com/office/drawing/2014/main" xmlns="" id="{A3111136-229E-469D-AFDA-7BC8572684B8}"/>
                </a:ext>
              </a:extLst>
            </p:cNvPr>
            <p:cNvSpPr/>
            <p:nvPr/>
          </p:nvSpPr>
          <p:spPr>
            <a:xfrm>
              <a:off x="4484370" y="4953273"/>
              <a:ext cx="3023962" cy="5932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3600" b="1" i="1">
                  <a:solidFill>
                    <a:srgbClr val="1C0896"/>
                  </a:solidFill>
                  <a:effectLst/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Так буде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7" name="Rectangle 5269">
              <a:extLst>
                <a:ext uri="{FF2B5EF4-FFF2-40B4-BE49-F238E27FC236}">
                  <a16:creationId xmlns:a16="http://schemas.microsoft.com/office/drawing/2014/main" xmlns="" id="{2EB4D5A1-3CA8-4239-8BA8-26724791A4E0}"/>
                </a:ext>
              </a:extLst>
            </p:cNvPr>
            <p:cNvSpPr/>
            <p:nvPr/>
          </p:nvSpPr>
          <p:spPr>
            <a:xfrm>
              <a:off x="6758305" y="4953273"/>
              <a:ext cx="154451" cy="5932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3600" b="1" i="1">
                  <a:solidFill>
                    <a:srgbClr val="1C0896"/>
                  </a:solidFill>
                  <a:effectLst/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8" name="Rectangle 5270">
              <a:extLst>
                <a:ext uri="{FF2B5EF4-FFF2-40B4-BE49-F238E27FC236}">
                  <a16:creationId xmlns:a16="http://schemas.microsoft.com/office/drawing/2014/main" xmlns="" id="{02758939-E7EE-4604-810D-DA0C862BF860}"/>
                </a:ext>
              </a:extLst>
            </p:cNvPr>
            <p:cNvSpPr/>
            <p:nvPr/>
          </p:nvSpPr>
          <p:spPr>
            <a:xfrm>
              <a:off x="4484370" y="5502231"/>
              <a:ext cx="2157454" cy="5932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3600" b="1" i="1">
                  <a:solidFill>
                    <a:srgbClr val="1C0896"/>
                  </a:solidFill>
                  <a:effectLst/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             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9" name="Rectangle 5271">
              <a:extLst>
                <a:ext uri="{FF2B5EF4-FFF2-40B4-BE49-F238E27FC236}">
                  <a16:creationId xmlns:a16="http://schemas.microsoft.com/office/drawing/2014/main" xmlns="" id="{DC7E71D4-B8B5-468B-BC07-6C26C9531EA2}"/>
                </a:ext>
              </a:extLst>
            </p:cNvPr>
            <p:cNvSpPr/>
            <p:nvPr/>
          </p:nvSpPr>
          <p:spPr>
            <a:xfrm>
              <a:off x="6107811" y="5502231"/>
              <a:ext cx="3959791" cy="5932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3600" b="1" i="1">
                  <a:solidFill>
                    <a:srgbClr val="1C0896"/>
                  </a:solidFill>
                  <a:effectLst/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правильно!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0" name="Rectangle 5272">
              <a:extLst>
                <a:ext uri="{FF2B5EF4-FFF2-40B4-BE49-F238E27FC236}">
                  <a16:creationId xmlns:a16="http://schemas.microsoft.com/office/drawing/2014/main" xmlns="" id="{15C35B7A-2495-422C-8FBE-76EB32564D3D}"/>
                </a:ext>
              </a:extLst>
            </p:cNvPr>
            <p:cNvSpPr/>
            <p:nvPr/>
          </p:nvSpPr>
          <p:spPr>
            <a:xfrm>
              <a:off x="9083040" y="5434267"/>
              <a:ext cx="168943" cy="67800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3600" b="1">
                  <a:solidFill>
                    <a:srgbClr val="1C0896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2066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DF13D7-DA34-4278-B45B-4E20BE4B9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 </a:t>
            </a:r>
            <a:r>
              <a:rPr lang="en-US" sz="3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ru-RU" sz="3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3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коду</a:t>
            </a:r>
            <a:br>
              <a:rPr lang="uk-UA" sz="3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QR-</a:t>
            </a:r>
            <a:r>
              <a:rPr lang="uk-UA" sz="3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коди в ігровому форматі роботи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5E6545A-B82D-4070-AE99-CDB9D0493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8538" y="1623731"/>
            <a:ext cx="6624637" cy="5068888"/>
          </a:xfrm>
        </p:spPr>
        <p:txBody>
          <a:bodyPr/>
          <a:lstStyle/>
          <a:p>
            <a:r>
              <a:rPr lang="uk-UA" sz="20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 для прискорення поширення інформації.</a:t>
            </a:r>
          </a:p>
          <a:p>
            <a:r>
              <a:rPr lang="uk-UA" sz="20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 домашнього завдання.</a:t>
            </a:r>
          </a:p>
          <a:p>
            <a:r>
              <a:rPr lang="uk-UA" sz="20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Додатковий інструменти для опрацювання літератури.</a:t>
            </a:r>
          </a:p>
          <a:p>
            <a:pPr marL="0" indent="0">
              <a:buNone/>
            </a:pPr>
            <a:r>
              <a:rPr lang="uk-UA" sz="20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r>
              <a:rPr lang="uk-UA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Назвіть слова-винятки , в яких спрощення приголосних не відбувається.</a:t>
            </a:r>
          </a:p>
          <a:p>
            <a:pPr marL="0" indent="0">
              <a:buNone/>
            </a:pPr>
            <a:r>
              <a:rPr lang="uk-UA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Назвіть слова, в яких на письмі спрощення не відбувається.</a:t>
            </a:r>
          </a:p>
          <a:p>
            <a:pPr marL="0" indent="0">
              <a:buNone/>
            </a:pPr>
            <a:r>
              <a:rPr lang="uk-UA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Наведіть приклади прикметників іншомовного походження, в яких на письмі спрощення не відбуваються</a:t>
            </a:r>
            <a:r>
              <a:rPr lang="uk-UA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uk-UA" sz="2000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Розкодуй мене!</a:t>
            </a:r>
          </a:p>
        </p:txBody>
      </p:sp>
      <p:pic>
        <p:nvPicPr>
          <p:cNvPr id="3077" name="Picture 5" descr="QR-код — Википедия">
            <a:extLst>
              <a:ext uri="{FF2B5EF4-FFF2-40B4-BE49-F238E27FC236}">
                <a16:creationId xmlns:a16="http://schemas.microsoft.com/office/drawing/2014/main" xmlns="" id="{B3372D68-75FC-462E-AB4B-CDA4D71D9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82333"/>
            <a:ext cx="1910705" cy="1910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Читаем QR код / Хабр">
            <a:extLst>
              <a:ext uri="{FF2B5EF4-FFF2-40B4-BE49-F238E27FC236}">
                <a16:creationId xmlns:a16="http://schemas.microsoft.com/office/drawing/2014/main" xmlns="" id="{2DA13D83-4FC3-4479-A49A-B243F2D4F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25" y="2342393"/>
            <a:ext cx="2173213" cy="217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Читаем QR код / Хабр">
            <a:extLst>
              <a:ext uri="{FF2B5EF4-FFF2-40B4-BE49-F238E27FC236}">
                <a16:creationId xmlns:a16="http://schemas.microsoft.com/office/drawing/2014/main" xmlns="" id="{11513CC8-6C42-465E-B702-E28920060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697823"/>
            <a:ext cx="2173213" cy="217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007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32898C-FFCC-452F-8F90-DD6AE0E81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Мультимедійні ресурси на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уроках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української мови та літератури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81584E3E-7BE9-4A54-BEAA-D24C60E49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8538" y="1622034"/>
            <a:ext cx="6624637" cy="5068888"/>
          </a:xfrm>
        </p:spPr>
        <p:txBody>
          <a:bodyPr/>
          <a:lstStyle/>
          <a:p>
            <a:pPr marL="0" indent="0">
              <a:buNone/>
            </a:pP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 такі методи і прийоми :</a:t>
            </a:r>
            <a:b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-коментований перегляд фільму;</a:t>
            </a:r>
            <a:b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-створення проблемної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відеоситуації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відеозапитання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-робота з текстом(співставлення);</a:t>
            </a:r>
            <a:b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-самостійна робота після перегляду відеофільму.</a:t>
            </a:r>
          </a:p>
        </p:txBody>
      </p:sp>
    </p:spTree>
    <p:extLst>
      <p:ext uri="{BB962C8B-B14F-4D97-AF65-F5344CB8AC3E}">
        <p14:creationId xmlns:p14="http://schemas.microsoft.com/office/powerpoint/2010/main" val="3319612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5E2639BF-03F2-462B-9255-17A5992B9B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grpSp>
        <p:nvGrpSpPr>
          <p:cNvPr id="4" name="Group 33789">
            <a:extLst>
              <a:ext uri="{FF2B5EF4-FFF2-40B4-BE49-F238E27FC236}">
                <a16:creationId xmlns:a16="http://schemas.microsoft.com/office/drawing/2014/main" xmlns="" id="{24260DDA-8622-4115-B311-106350A9D166}"/>
              </a:ext>
            </a:extLst>
          </p:cNvPr>
          <p:cNvGrpSpPr/>
          <p:nvPr/>
        </p:nvGrpSpPr>
        <p:grpSpPr>
          <a:xfrm>
            <a:off x="1907704" y="1"/>
            <a:ext cx="6892126" cy="6309320"/>
            <a:chOff x="0" y="0"/>
            <a:chExt cx="8455660" cy="6545580"/>
          </a:xfrm>
        </p:grpSpPr>
        <p:pic>
          <p:nvPicPr>
            <p:cNvPr id="5" name="Picture 5003">
              <a:extLst>
                <a:ext uri="{FF2B5EF4-FFF2-40B4-BE49-F238E27FC236}">
                  <a16:creationId xmlns:a16="http://schemas.microsoft.com/office/drawing/2014/main" xmlns="" id="{551AA792-EFAD-4B1B-8263-D58A4165AAB8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1122680"/>
              <a:ext cx="2435860" cy="5422900"/>
            </a:xfrm>
            <a:prstGeom prst="rect">
              <a:avLst/>
            </a:prstGeom>
          </p:spPr>
        </p:pic>
        <p:pic>
          <p:nvPicPr>
            <p:cNvPr id="6" name="Picture 5005">
              <a:extLst>
                <a:ext uri="{FF2B5EF4-FFF2-40B4-BE49-F238E27FC236}">
                  <a16:creationId xmlns:a16="http://schemas.microsoft.com/office/drawing/2014/main" xmlns="" id="{D55F3A30-4CF7-4D75-A4DB-86222EA68087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29540" y="0"/>
              <a:ext cx="6365241" cy="1678940"/>
            </a:xfrm>
            <a:prstGeom prst="rect">
              <a:avLst/>
            </a:prstGeom>
          </p:spPr>
        </p:pic>
        <p:sp>
          <p:nvSpPr>
            <p:cNvPr id="7" name="Shape 5007">
              <a:extLst>
                <a:ext uri="{FF2B5EF4-FFF2-40B4-BE49-F238E27FC236}">
                  <a16:creationId xmlns:a16="http://schemas.microsoft.com/office/drawing/2014/main" xmlns="" id="{8FC87062-2200-40AC-926D-E9A86FE4F37A}"/>
                </a:ext>
              </a:extLst>
            </p:cNvPr>
            <p:cNvSpPr/>
            <p:nvPr/>
          </p:nvSpPr>
          <p:spPr>
            <a:xfrm>
              <a:off x="1927225" y="626491"/>
              <a:ext cx="247015" cy="306324"/>
            </a:xfrm>
            <a:custGeom>
              <a:avLst/>
              <a:gdLst/>
              <a:ahLst/>
              <a:cxnLst/>
              <a:rect l="0" t="0" r="0" b="0"/>
              <a:pathLst>
                <a:path w="247015" h="306324">
                  <a:moveTo>
                    <a:pt x="243967" y="0"/>
                  </a:moveTo>
                  <a:lnTo>
                    <a:pt x="247015" y="2794"/>
                  </a:lnTo>
                  <a:lnTo>
                    <a:pt x="231013" y="167132"/>
                  </a:lnTo>
                  <a:cubicBezTo>
                    <a:pt x="228600" y="191643"/>
                    <a:pt x="223520" y="212217"/>
                    <a:pt x="215900" y="228854"/>
                  </a:cubicBezTo>
                  <a:cubicBezTo>
                    <a:pt x="208153" y="245491"/>
                    <a:pt x="198755" y="259207"/>
                    <a:pt x="187325" y="269875"/>
                  </a:cubicBezTo>
                  <a:cubicBezTo>
                    <a:pt x="176403" y="280035"/>
                    <a:pt x="164211" y="287909"/>
                    <a:pt x="150749" y="293370"/>
                  </a:cubicBezTo>
                  <a:cubicBezTo>
                    <a:pt x="137287" y="298831"/>
                    <a:pt x="123317" y="302514"/>
                    <a:pt x="109093" y="304165"/>
                  </a:cubicBezTo>
                  <a:cubicBezTo>
                    <a:pt x="93472" y="305943"/>
                    <a:pt x="80391" y="306324"/>
                    <a:pt x="69723" y="305181"/>
                  </a:cubicBezTo>
                  <a:cubicBezTo>
                    <a:pt x="59182" y="304165"/>
                    <a:pt x="50800" y="301879"/>
                    <a:pt x="44577" y="298450"/>
                  </a:cubicBezTo>
                  <a:cubicBezTo>
                    <a:pt x="38862" y="295402"/>
                    <a:pt x="34798" y="291719"/>
                    <a:pt x="32385" y="287401"/>
                  </a:cubicBezTo>
                  <a:cubicBezTo>
                    <a:pt x="29972" y="283083"/>
                    <a:pt x="28448" y="278765"/>
                    <a:pt x="27940" y="274447"/>
                  </a:cubicBezTo>
                  <a:cubicBezTo>
                    <a:pt x="27051" y="266827"/>
                    <a:pt x="28956" y="259715"/>
                    <a:pt x="33655" y="253238"/>
                  </a:cubicBezTo>
                  <a:cubicBezTo>
                    <a:pt x="38354" y="246634"/>
                    <a:pt x="45339" y="242824"/>
                    <a:pt x="54610" y="241808"/>
                  </a:cubicBezTo>
                  <a:cubicBezTo>
                    <a:pt x="61722" y="240919"/>
                    <a:pt x="68326" y="242062"/>
                    <a:pt x="74295" y="245237"/>
                  </a:cubicBezTo>
                  <a:cubicBezTo>
                    <a:pt x="80391" y="248412"/>
                    <a:pt x="85725" y="252476"/>
                    <a:pt x="90551" y="257302"/>
                  </a:cubicBezTo>
                  <a:cubicBezTo>
                    <a:pt x="95250" y="262001"/>
                    <a:pt x="99568" y="267208"/>
                    <a:pt x="103505" y="273177"/>
                  </a:cubicBezTo>
                  <a:cubicBezTo>
                    <a:pt x="107442" y="279019"/>
                    <a:pt x="110490" y="283845"/>
                    <a:pt x="112649" y="287528"/>
                  </a:cubicBezTo>
                  <a:cubicBezTo>
                    <a:pt x="114935" y="286893"/>
                    <a:pt x="117856" y="285750"/>
                    <a:pt x="121158" y="284099"/>
                  </a:cubicBezTo>
                  <a:cubicBezTo>
                    <a:pt x="124460" y="282448"/>
                    <a:pt x="127254" y="280670"/>
                    <a:pt x="129413" y="278765"/>
                  </a:cubicBezTo>
                  <a:cubicBezTo>
                    <a:pt x="132588" y="276225"/>
                    <a:pt x="135255" y="273558"/>
                    <a:pt x="137668" y="271018"/>
                  </a:cubicBezTo>
                  <a:cubicBezTo>
                    <a:pt x="140081" y="268478"/>
                    <a:pt x="142621" y="264668"/>
                    <a:pt x="145542" y="259715"/>
                  </a:cubicBezTo>
                  <a:cubicBezTo>
                    <a:pt x="151003" y="250190"/>
                    <a:pt x="155575" y="238633"/>
                    <a:pt x="159258" y="224917"/>
                  </a:cubicBezTo>
                  <a:cubicBezTo>
                    <a:pt x="162814" y="211328"/>
                    <a:pt x="165354" y="195326"/>
                    <a:pt x="166751" y="176784"/>
                  </a:cubicBezTo>
                  <a:lnTo>
                    <a:pt x="165354" y="176911"/>
                  </a:lnTo>
                  <a:cubicBezTo>
                    <a:pt x="152146" y="192151"/>
                    <a:pt x="139573" y="203200"/>
                    <a:pt x="127762" y="209804"/>
                  </a:cubicBezTo>
                  <a:cubicBezTo>
                    <a:pt x="115951" y="216535"/>
                    <a:pt x="102489" y="220853"/>
                    <a:pt x="87376" y="222504"/>
                  </a:cubicBezTo>
                  <a:cubicBezTo>
                    <a:pt x="72771" y="224282"/>
                    <a:pt x="60960" y="221488"/>
                    <a:pt x="51943" y="214249"/>
                  </a:cubicBezTo>
                  <a:cubicBezTo>
                    <a:pt x="42926" y="207137"/>
                    <a:pt x="37846" y="197739"/>
                    <a:pt x="36449" y="186309"/>
                  </a:cubicBezTo>
                  <a:cubicBezTo>
                    <a:pt x="36068" y="182245"/>
                    <a:pt x="35814" y="178054"/>
                    <a:pt x="35687" y="173863"/>
                  </a:cubicBezTo>
                  <a:cubicBezTo>
                    <a:pt x="35687" y="169545"/>
                    <a:pt x="36195" y="163576"/>
                    <a:pt x="37338" y="155702"/>
                  </a:cubicBezTo>
                  <a:lnTo>
                    <a:pt x="45847" y="100076"/>
                  </a:lnTo>
                  <a:cubicBezTo>
                    <a:pt x="46355" y="96393"/>
                    <a:pt x="46863" y="91186"/>
                    <a:pt x="47371" y="84709"/>
                  </a:cubicBezTo>
                  <a:cubicBezTo>
                    <a:pt x="47879" y="78105"/>
                    <a:pt x="48006" y="73406"/>
                    <a:pt x="47625" y="70358"/>
                  </a:cubicBezTo>
                  <a:cubicBezTo>
                    <a:pt x="46736" y="62865"/>
                    <a:pt x="44704" y="57912"/>
                    <a:pt x="41402" y="55372"/>
                  </a:cubicBezTo>
                  <a:cubicBezTo>
                    <a:pt x="38100" y="52959"/>
                    <a:pt x="32131" y="52197"/>
                    <a:pt x="23622" y="53213"/>
                  </a:cubicBezTo>
                  <a:cubicBezTo>
                    <a:pt x="19431" y="53721"/>
                    <a:pt x="15113" y="54864"/>
                    <a:pt x="10922" y="56642"/>
                  </a:cubicBezTo>
                  <a:cubicBezTo>
                    <a:pt x="6604" y="58420"/>
                    <a:pt x="3048" y="60198"/>
                    <a:pt x="0" y="61722"/>
                  </a:cubicBezTo>
                  <a:lnTo>
                    <a:pt x="2286" y="43434"/>
                  </a:lnTo>
                  <a:cubicBezTo>
                    <a:pt x="12446" y="37846"/>
                    <a:pt x="22225" y="33020"/>
                    <a:pt x="31496" y="28829"/>
                  </a:cubicBezTo>
                  <a:cubicBezTo>
                    <a:pt x="40894" y="24511"/>
                    <a:pt x="49911" y="21971"/>
                    <a:pt x="58674" y="20955"/>
                  </a:cubicBezTo>
                  <a:cubicBezTo>
                    <a:pt x="74295" y="19050"/>
                    <a:pt x="86868" y="21590"/>
                    <a:pt x="96266" y="28448"/>
                  </a:cubicBezTo>
                  <a:cubicBezTo>
                    <a:pt x="105537" y="35306"/>
                    <a:pt x="110998" y="44450"/>
                    <a:pt x="112268" y="56134"/>
                  </a:cubicBezTo>
                  <a:cubicBezTo>
                    <a:pt x="112649" y="58420"/>
                    <a:pt x="112776" y="62865"/>
                    <a:pt x="113030" y="69215"/>
                  </a:cubicBezTo>
                  <a:cubicBezTo>
                    <a:pt x="113284" y="75565"/>
                    <a:pt x="112903" y="81534"/>
                    <a:pt x="111887" y="87122"/>
                  </a:cubicBezTo>
                  <a:lnTo>
                    <a:pt x="103505" y="140081"/>
                  </a:lnTo>
                  <a:cubicBezTo>
                    <a:pt x="102743" y="144907"/>
                    <a:pt x="102235" y="149987"/>
                    <a:pt x="102108" y="155321"/>
                  </a:cubicBezTo>
                  <a:cubicBezTo>
                    <a:pt x="101854" y="160655"/>
                    <a:pt x="101981" y="164465"/>
                    <a:pt x="102235" y="166878"/>
                  </a:cubicBezTo>
                  <a:cubicBezTo>
                    <a:pt x="102997" y="173482"/>
                    <a:pt x="105156" y="178308"/>
                    <a:pt x="108712" y="181356"/>
                  </a:cubicBezTo>
                  <a:cubicBezTo>
                    <a:pt x="112395" y="184404"/>
                    <a:pt x="117602" y="185420"/>
                    <a:pt x="124587" y="184658"/>
                  </a:cubicBezTo>
                  <a:cubicBezTo>
                    <a:pt x="130302" y="184023"/>
                    <a:pt x="137414" y="180975"/>
                    <a:pt x="145669" y="175514"/>
                  </a:cubicBezTo>
                  <a:cubicBezTo>
                    <a:pt x="154051" y="169926"/>
                    <a:pt x="161417" y="163068"/>
                    <a:pt x="168021" y="154813"/>
                  </a:cubicBezTo>
                  <a:lnTo>
                    <a:pt x="181737" y="10033"/>
                  </a:lnTo>
                  <a:lnTo>
                    <a:pt x="243967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8" name="Shape 5008">
              <a:extLst>
                <a:ext uri="{FF2B5EF4-FFF2-40B4-BE49-F238E27FC236}">
                  <a16:creationId xmlns:a16="http://schemas.microsoft.com/office/drawing/2014/main" xmlns="" id="{A933CB82-57C2-45A8-B973-CF9E190581F3}"/>
                </a:ext>
              </a:extLst>
            </p:cNvPr>
            <p:cNvSpPr/>
            <p:nvPr/>
          </p:nvSpPr>
          <p:spPr>
            <a:xfrm>
              <a:off x="2195957" y="599662"/>
              <a:ext cx="265430" cy="224441"/>
            </a:xfrm>
            <a:custGeom>
              <a:avLst/>
              <a:gdLst/>
              <a:ahLst/>
              <a:cxnLst/>
              <a:rect l="0" t="0" r="0" b="0"/>
              <a:pathLst>
                <a:path w="265430" h="224441">
                  <a:moveTo>
                    <a:pt x="193024" y="699"/>
                  </a:moveTo>
                  <a:cubicBezTo>
                    <a:pt x="200088" y="1397"/>
                    <a:pt x="206311" y="2953"/>
                    <a:pt x="211709" y="5366"/>
                  </a:cubicBezTo>
                  <a:cubicBezTo>
                    <a:pt x="222504" y="10065"/>
                    <a:pt x="228473" y="16923"/>
                    <a:pt x="229489" y="25686"/>
                  </a:cubicBezTo>
                  <a:cubicBezTo>
                    <a:pt x="230124" y="30766"/>
                    <a:pt x="230251" y="35973"/>
                    <a:pt x="230124" y="41053"/>
                  </a:cubicBezTo>
                  <a:cubicBezTo>
                    <a:pt x="229870" y="46260"/>
                    <a:pt x="229362" y="51721"/>
                    <a:pt x="228473" y="57563"/>
                  </a:cubicBezTo>
                  <a:lnTo>
                    <a:pt x="218567" y="123984"/>
                  </a:lnTo>
                  <a:cubicBezTo>
                    <a:pt x="217932" y="128429"/>
                    <a:pt x="217424" y="133636"/>
                    <a:pt x="217043" y="139605"/>
                  </a:cubicBezTo>
                  <a:cubicBezTo>
                    <a:pt x="216662" y="145574"/>
                    <a:pt x="216662" y="150273"/>
                    <a:pt x="217043" y="153702"/>
                  </a:cubicBezTo>
                  <a:cubicBezTo>
                    <a:pt x="217932" y="161322"/>
                    <a:pt x="220218" y="166275"/>
                    <a:pt x="223774" y="168688"/>
                  </a:cubicBezTo>
                  <a:cubicBezTo>
                    <a:pt x="227457" y="170974"/>
                    <a:pt x="233426" y="171736"/>
                    <a:pt x="241808" y="170720"/>
                  </a:cubicBezTo>
                  <a:cubicBezTo>
                    <a:pt x="245745" y="170339"/>
                    <a:pt x="250190" y="169069"/>
                    <a:pt x="255016" y="167164"/>
                  </a:cubicBezTo>
                  <a:cubicBezTo>
                    <a:pt x="259842" y="165132"/>
                    <a:pt x="263271" y="163481"/>
                    <a:pt x="265430" y="162211"/>
                  </a:cubicBezTo>
                  <a:lnTo>
                    <a:pt x="263144" y="180499"/>
                  </a:lnTo>
                  <a:cubicBezTo>
                    <a:pt x="250698" y="187103"/>
                    <a:pt x="240792" y="192183"/>
                    <a:pt x="233299" y="195739"/>
                  </a:cubicBezTo>
                  <a:cubicBezTo>
                    <a:pt x="225933" y="199422"/>
                    <a:pt x="217043" y="201835"/>
                    <a:pt x="206756" y="202978"/>
                  </a:cubicBezTo>
                  <a:cubicBezTo>
                    <a:pt x="192532" y="204629"/>
                    <a:pt x="180213" y="202343"/>
                    <a:pt x="170180" y="195993"/>
                  </a:cubicBezTo>
                  <a:cubicBezTo>
                    <a:pt x="160020" y="189643"/>
                    <a:pt x="154178" y="180245"/>
                    <a:pt x="152781" y="167799"/>
                  </a:cubicBezTo>
                  <a:cubicBezTo>
                    <a:pt x="152019" y="160941"/>
                    <a:pt x="151511" y="155607"/>
                    <a:pt x="151511" y="151670"/>
                  </a:cubicBezTo>
                  <a:cubicBezTo>
                    <a:pt x="151384" y="147733"/>
                    <a:pt x="151892" y="142780"/>
                    <a:pt x="152781" y="136684"/>
                  </a:cubicBezTo>
                  <a:lnTo>
                    <a:pt x="159639" y="89567"/>
                  </a:lnTo>
                  <a:cubicBezTo>
                    <a:pt x="161417" y="77121"/>
                    <a:pt x="162560" y="67469"/>
                    <a:pt x="163068" y="60738"/>
                  </a:cubicBezTo>
                  <a:cubicBezTo>
                    <a:pt x="163576" y="53880"/>
                    <a:pt x="163449" y="48165"/>
                    <a:pt x="162941" y="43466"/>
                  </a:cubicBezTo>
                  <a:cubicBezTo>
                    <a:pt x="162433" y="39656"/>
                    <a:pt x="160655" y="36862"/>
                    <a:pt x="157226" y="35211"/>
                  </a:cubicBezTo>
                  <a:cubicBezTo>
                    <a:pt x="153924" y="33560"/>
                    <a:pt x="149352" y="33052"/>
                    <a:pt x="143637" y="33687"/>
                  </a:cubicBezTo>
                  <a:cubicBezTo>
                    <a:pt x="138938" y="34322"/>
                    <a:pt x="134874" y="35592"/>
                    <a:pt x="131318" y="37878"/>
                  </a:cubicBezTo>
                  <a:cubicBezTo>
                    <a:pt x="127762" y="40037"/>
                    <a:pt x="124079" y="44228"/>
                    <a:pt x="120269" y="50197"/>
                  </a:cubicBezTo>
                  <a:cubicBezTo>
                    <a:pt x="116586" y="56293"/>
                    <a:pt x="113157" y="64040"/>
                    <a:pt x="110109" y="73438"/>
                  </a:cubicBezTo>
                  <a:cubicBezTo>
                    <a:pt x="107188" y="82963"/>
                    <a:pt x="103886" y="95536"/>
                    <a:pt x="100584" y="111284"/>
                  </a:cubicBezTo>
                  <a:cubicBezTo>
                    <a:pt x="97409" y="126397"/>
                    <a:pt x="93980" y="140621"/>
                    <a:pt x="90424" y="153956"/>
                  </a:cubicBezTo>
                  <a:cubicBezTo>
                    <a:pt x="86741" y="167164"/>
                    <a:pt x="82296" y="178721"/>
                    <a:pt x="77216" y="188500"/>
                  </a:cubicBezTo>
                  <a:cubicBezTo>
                    <a:pt x="71628" y="199168"/>
                    <a:pt x="65786" y="207296"/>
                    <a:pt x="59436" y="213011"/>
                  </a:cubicBezTo>
                  <a:cubicBezTo>
                    <a:pt x="53086" y="218726"/>
                    <a:pt x="44704" y="222282"/>
                    <a:pt x="34417" y="223425"/>
                  </a:cubicBezTo>
                  <a:cubicBezTo>
                    <a:pt x="25781" y="224441"/>
                    <a:pt x="18415" y="222790"/>
                    <a:pt x="12192" y="218599"/>
                  </a:cubicBezTo>
                  <a:cubicBezTo>
                    <a:pt x="5969" y="214281"/>
                    <a:pt x="2286" y="207423"/>
                    <a:pt x="1270" y="198152"/>
                  </a:cubicBezTo>
                  <a:cubicBezTo>
                    <a:pt x="0" y="186976"/>
                    <a:pt x="1905" y="177832"/>
                    <a:pt x="7112" y="170720"/>
                  </a:cubicBezTo>
                  <a:cubicBezTo>
                    <a:pt x="12192" y="163608"/>
                    <a:pt x="19177" y="159544"/>
                    <a:pt x="28067" y="158528"/>
                  </a:cubicBezTo>
                  <a:cubicBezTo>
                    <a:pt x="34417" y="157766"/>
                    <a:pt x="40259" y="158655"/>
                    <a:pt x="45466" y="161195"/>
                  </a:cubicBezTo>
                  <a:cubicBezTo>
                    <a:pt x="50673" y="163608"/>
                    <a:pt x="55372" y="166529"/>
                    <a:pt x="59436" y="169831"/>
                  </a:cubicBezTo>
                  <a:cubicBezTo>
                    <a:pt x="63754" y="160941"/>
                    <a:pt x="67564" y="149892"/>
                    <a:pt x="70993" y="136557"/>
                  </a:cubicBezTo>
                  <a:cubicBezTo>
                    <a:pt x="74422" y="123349"/>
                    <a:pt x="76454" y="114586"/>
                    <a:pt x="77343" y="110395"/>
                  </a:cubicBezTo>
                  <a:cubicBezTo>
                    <a:pt x="80010" y="98711"/>
                    <a:pt x="82931" y="86900"/>
                    <a:pt x="86233" y="74835"/>
                  </a:cubicBezTo>
                  <a:cubicBezTo>
                    <a:pt x="89408" y="62643"/>
                    <a:pt x="94234" y="51594"/>
                    <a:pt x="100457" y="41307"/>
                  </a:cubicBezTo>
                  <a:cubicBezTo>
                    <a:pt x="106807" y="31147"/>
                    <a:pt x="115316" y="22384"/>
                    <a:pt x="126238" y="15145"/>
                  </a:cubicBezTo>
                  <a:cubicBezTo>
                    <a:pt x="137287" y="7906"/>
                    <a:pt x="151511" y="3207"/>
                    <a:pt x="169291" y="1175"/>
                  </a:cubicBezTo>
                  <a:cubicBezTo>
                    <a:pt x="178054" y="159"/>
                    <a:pt x="185960" y="0"/>
                    <a:pt x="193024" y="699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9" name="Shape 5009">
              <a:extLst>
                <a:ext uri="{FF2B5EF4-FFF2-40B4-BE49-F238E27FC236}">
                  <a16:creationId xmlns:a16="http://schemas.microsoft.com/office/drawing/2014/main" xmlns="" id="{B3F806EA-1C75-4610-B8A0-7B443A3B2076}"/>
                </a:ext>
              </a:extLst>
            </p:cNvPr>
            <p:cNvSpPr/>
            <p:nvPr/>
          </p:nvSpPr>
          <p:spPr>
            <a:xfrm>
              <a:off x="2459355" y="583565"/>
              <a:ext cx="137333" cy="202819"/>
            </a:xfrm>
            <a:custGeom>
              <a:avLst/>
              <a:gdLst/>
              <a:ahLst/>
              <a:cxnLst/>
              <a:rect l="0" t="0" r="0" b="0"/>
              <a:pathLst>
                <a:path w="137333" h="202819">
                  <a:moveTo>
                    <a:pt x="59563" y="1778"/>
                  </a:moveTo>
                  <a:cubicBezTo>
                    <a:pt x="75184" y="0"/>
                    <a:pt x="87757" y="2413"/>
                    <a:pt x="97155" y="9144"/>
                  </a:cubicBezTo>
                  <a:cubicBezTo>
                    <a:pt x="106680" y="15748"/>
                    <a:pt x="112014" y="24892"/>
                    <a:pt x="113411" y="36449"/>
                  </a:cubicBezTo>
                  <a:cubicBezTo>
                    <a:pt x="113665" y="39370"/>
                    <a:pt x="113792" y="43561"/>
                    <a:pt x="113792" y="49276"/>
                  </a:cubicBezTo>
                  <a:cubicBezTo>
                    <a:pt x="113665" y="54864"/>
                    <a:pt x="113030" y="60960"/>
                    <a:pt x="111760" y="67564"/>
                  </a:cubicBezTo>
                  <a:lnTo>
                    <a:pt x="110236" y="77978"/>
                  </a:lnTo>
                  <a:cubicBezTo>
                    <a:pt x="114554" y="76454"/>
                    <a:pt x="120777" y="74549"/>
                    <a:pt x="128905" y="72263"/>
                  </a:cubicBezTo>
                  <a:lnTo>
                    <a:pt x="137333" y="70557"/>
                  </a:lnTo>
                  <a:lnTo>
                    <a:pt x="137333" y="87536"/>
                  </a:lnTo>
                  <a:lnTo>
                    <a:pt x="134239" y="87376"/>
                  </a:lnTo>
                  <a:cubicBezTo>
                    <a:pt x="128651" y="88011"/>
                    <a:pt x="123444" y="89281"/>
                    <a:pt x="118618" y="91059"/>
                  </a:cubicBezTo>
                  <a:cubicBezTo>
                    <a:pt x="113792" y="92710"/>
                    <a:pt x="110236" y="94107"/>
                    <a:pt x="107823" y="94996"/>
                  </a:cubicBezTo>
                  <a:lnTo>
                    <a:pt x="103124" y="126746"/>
                  </a:lnTo>
                  <a:cubicBezTo>
                    <a:pt x="102489" y="130048"/>
                    <a:pt x="102235" y="134366"/>
                    <a:pt x="101981" y="139827"/>
                  </a:cubicBezTo>
                  <a:cubicBezTo>
                    <a:pt x="101854" y="145415"/>
                    <a:pt x="102108" y="151257"/>
                    <a:pt x="102870" y="157734"/>
                  </a:cubicBezTo>
                  <a:cubicBezTo>
                    <a:pt x="104013" y="167513"/>
                    <a:pt x="107442" y="174625"/>
                    <a:pt x="113157" y="179070"/>
                  </a:cubicBezTo>
                  <a:cubicBezTo>
                    <a:pt x="118872" y="183515"/>
                    <a:pt x="125857" y="185293"/>
                    <a:pt x="133985" y="184277"/>
                  </a:cubicBezTo>
                  <a:lnTo>
                    <a:pt x="137333" y="182949"/>
                  </a:lnTo>
                  <a:lnTo>
                    <a:pt x="137333" y="197726"/>
                  </a:lnTo>
                  <a:lnTo>
                    <a:pt x="121920" y="200914"/>
                  </a:lnTo>
                  <a:cubicBezTo>
                    <a:pt x="105791" y="202819"/>
                    <a:pt x="92329" y="202692"/>
                    <a:pt x="81661" y="200787"/>
                  </a:cubicBezTo>
                  <a:cubicBezTo>
                    <a:pt x="70993" y="198882"/>
                    <a:pt x="62484" y="195707"/>
                    <a:pt x="56261" y="191389"/>
                  </a:cubicBezTo>
                  <a:cubicBezTo>
                    <a:pt x="50165" y="187198"/>
                    <a:pt x="45720" y="182118"/>
                    <a:pt x="42672" y="176149"/>
                  </a:cubicBezTo>
                  <a:cubicBezTo>
                    <a:pt x="39751" y="170180"/>
                    <a:pt x="37973" y="164084"/>
                    <a:pt x="37211" y="157861"/>
                  </a:cubicBezTo>
                  <a:cubicBezTo>
                    <a:pt x="36576" y="152781"/>
                    <a:pt x="36449" y="148336"/>
                    <a:pt x="36576" y="144526"/>
                  </a:cubicBezTo>
                  <a:cubicBezTo>
                    <a:pt x="36830" y="140589"/>
                    <a:pt x="37465" y="134874"/>
                    <a:pt x="38608" y="127254"/>
                  </a:cubicBezTo>
                  <a:lnTo>
                    <a:pt x="46482" y="81026"/>
                  </a:lnTo>
                  <a:cubicBezTo>
                    <a:pt x="47117" y="76073"/>
                    <a:pt x="47879" y="70866"/>
                    <a:pt x="48387" y="65405"/>
                  </a:cubicBezTo>
                  <a:cubicBezTo>
                    <a:pt x="49022" y="60071"/>
                    <a:pt x="49022" y="55245"/>
                    <a:pt x="48514" y="51181"/>
                  </a:cubicBezTo>
                  <a:cubicBezTo>
                    <a:pt x="47752" y="43942"/>
                    <a:pt x="45593" y="39116"/>
                    <a:pt x="42291" y="36449"/>
                  </a:cubicBezTo>
                  <a:cubicBezTo>
                    <a:pt x="38989" y="33782"/>
                    <a:pt x="33147" y="33020"/>
                    <a:pt x="24511" y="34036"/>
                  </a:cubicBezTo>
                  <a:cubicBezTo>
                    <a:pt x="20447" y="34544"/>
                    <a:pt x="16129" y="35687"/>
                    <a:pt x="11430" y="37719"/>
                  </a:cubicBezTo>
                  <a:cubicBezTo>
                    <a:pt x="6731" y="39624"/>
                    <a:pt x="2921" y="41402"/>
                    <a:pt x="0" y="42926"/>
                  </a:cubicBezTo>
                  <a:lnTo>
                    <a:pt x="2286" y="24638"/>
                  </a:lnTo>
                  <a:cubicBezTo>
                    <a:pt x="12446" y="19050"/>
                    <a:pt x="22352" y="14097"/>
                    <a:pt x="32004" y="9779"/>
                  </a:cubicBezTo>
                  <a:cubicBezTo>
                    <a:pt x="41783" y="5461"/>
                    <a:pt x="50927" y="2794"/>
                    <a:pt x="59563" y="1778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10" name="Shape 5010">
              <a:extLst>
                <a:ext uri="{FF2B5EF4-FFF2-40B4-BE49-F238E27FC236}">
                  <a16:creationId xmlns:a16="http://schemas.microsoft.com/office/drawing/2014/main" xmlns="" id="{E2188FFB-FD2D-4E0C-9B81-5D9FCD245E90}"/>
                </a:ext>
              </a:extLst>
            </p:cNvPr>
            <p:cNvSpPr/>
            <p:nvPr/>
          </p:nvSpPr>
          <p:spPr>
            <a:xfrm>
              <a:off x="1505839" y="570357"/>
              <a:ext cx="427863" cy="333375"/>
            </a:xfrm>
            <a:custGeom>
              <a:avLst/>
              <a:gdLst/>
              <a:ahLst/>
              <a:cxnLst/>
              <a:rect l="0" t="0" r="0" b="0"/>
              <a:pathLst>
                <a:path w="427863" h="333375">
                  <a:moveTo>
                    <a:pt x="427863" y="0"/>
                  </a:moveTo>
                  <a:lnTo>
                    <a:pt x="426212" y="14859"/>
                  </a:lnTo>
                  <a:cubicBezTo>
                    <a:pt x="422148" y="15494"/>
                    <a:pt x="417195" y="16764"/>
                    <a:pt x="411226" y="18542"/>
                  </a:cubicBezTo>
                  <a:cubicBezTo>
                    <a:pt x="405257" y="20320"/>
                    <a:pt x="400812" y="21844"/>
                    <a:pt x="397764" y="23114"/>
                  </a:cubicBezTo>
                  <a:cubicBezTo>
                    <a:pt x="392557" y="25400"/>
                    <a:pt x="388874" y="28575"/>
                    <a:pt x="386842" y="32639"/>
                  </a:cubicBezTo>
                  <a:cubicBezTo>
                    <a:pt x="384683" y="36576"/>
                    <a:pt x="383286" y="40767"/>
                    <a:pt x="382778" y="45339"/>
                  </a:cubicBezTo>
                  <a:lnTo>
                    <a:pt x="361315" y="246126"/>
                  </a:lnTo>
                  <a:cubicBezTo>
                    <a:pt x="361061" y="248158"/>
                    <a:pt x="360934" y="250190"/>
                    <a:pt x="360807" y="252222"/>
                  </a:cubicBezTo>
                  <a:cubicBezTo>
                    <a:pt x="360680" y="254127"/>
                    <a:pt x="360553" y="255905"/>
                    <a:pt x="360807" y="257175"/>
                  </a:cubicBezTo>
                  <a:cubicBezTo>
                    <a:pt x="361442" y="263017"/>
                    <a:pt x="364363" y="267081"/>
                    <a:pt x="369570" y="269367"/>
                  </a:cubicBezTo>
                  <a:cubicBezTo>
                    <a:pt x="374777" y="271526"/>
                    <a:pt x="384556" y="272542"/>
                    <a:pt x="398907" y="272288"/>
                  </a:cubicBezTo>
                  <a:lnTo>
                    <a:pt x="397256" y="287020"/>
                  </a:lnTo>
                  <a:lnTo>
                    <a:pt x="246126" y="304673"/>
                  </a:lnTo>
                  <a:lnTo>
                    <a:pt x="247777" y="289941"/>
                  </a:lnTo>
                  <a:cubicBezTo>
                    <a:pt x="252984" y="288671"/>
                    <a:pt x="258318" y="287274"/>
                    <a:pt x="263779" y="285877"/>
                  </a:cubicBezTo>
                  <a:cubicBezTo>
                    <a:pt x="269113" y="284353"/>
                    <a:pt x="273304" y="282956"/>
                    <a:pt x="275971" y="281559"/>
                  </a:cubicBezTo>
                  <a:cubicBezTo>
                    <a:pt x="281178" y="279019"/>
                    <a:pt x="284988" y="275844"/>
                    <a:pt x="287528" y="272161"/>
                  </a:cubicBezTo>
                  <a:cubicBezTo>
                    <a:pt x="290068" y="268478"/>
                    <a:pt x="291592" y="263906"/>
                    <a:pt x="292100" y="258318"/>
                  </a:cubicBezTo>
                  <a:lnTo>
                    <a:pt x="315214" y="42926"/>
                  </a:lnTo>
                  <a:lnTo>
                    <a:pt x="313182" y="43180"/>
                  </a:lnTo>
                  <a:lnTo>
                    <a:pt x="189865" y="306578"/>
                  </a:lnTo>
                  <a:lnTo>
                    <a:pt x="164973" y="309499"/>
                  </a:lnTo>
                  <a:cubicBezTo>
                    <a:pt x="164211" y="304419"/>
                    <a:pt x="162306" y="296291"/>
                    <a:pt x="159385" y="285115"/>
                  </a:cubicBezTo>
                  <a:cubicBezTo>
                    <a:pt x="156464" y="273939"/>
                    <a:pt x="153797" y="263398"/>
                    <a:pt x="151257" y="253619"/>
                  </a:cubicBezTo>
                  <a:lnTo>
                    <a:pt x="102108" y="64516"/>
                  </a:lnTo>
                  <a:lnTo>
                    <a:pt x="100076" y="64770"/>
                  </a:lnTo>
                  <a:lnTo>
                    <a:pt x="80518" y="240665"/>
                  </a:lnTo>
                  <a:cubicBezTo>
                    <a:pt x="79756" y="247396"/>
                    <a:pt x="79248" y="254000"/>
                    <a:pt x="78994" y="260350"/>
                  </a:cubicBezTo>
                  <a:cubicBezTo>
                    <a:pt x="78867" y="266700"/>
                    <a:pt x="78994" y="272288"/>
                    <a:pt x="79629" y="277114"/>
                  </a:cubicBezTo>
                  <a:cubicBezTo>
                    <a:pt x="80264" y="282321"/>
                    <a:pt x="81280" y="286385"/>
                    <a:pt x="82677" y="289179"/>
                  </a:cubicBezTo>
                  <a:cubicBezTo>
                    <a:pt x="84201" y="292100"/>
                    <a:pt x="85979" y="294386"/>
                    <a:pt x="88265" y="296037"/>
                  </a:cubicBezTo>
                  <a:cubicBezTo>
                    <a:pt x="91313" y="298577"/>
                    <a:pt x="96774" y="300482"/>
                    <a:pt x="104648" y="302133"/>
                  </a:cubicBezTo>
                  <a:cubicBezTo>
                    <a:pt x="112395" y="303657"/>
                    <a:pt x="118237" y="304419"/>
                    <a:pt x="121920" y="304546"/>
                  </a:cubicBezTo>
                  <a:lnTo>
                    <a:pt x="120269" y="319278"/>
                  </a:lnTo>
                  <a:lnTo>
                    <a:pt x="0" y="333375"/>
                  </a:lnTo>
                  <a:lnTo>
                    <a:pt x="1651" y="318516"/>
                  </a:lnTo>
                  <a:cubicBezTo>
                    <a:pt x="4953" y="317754"/>
                    <a:pt x="10541" y="316230"/>
                    <a:pt x="18034" y="313944"/>
                  </a:cubicBezTo>
                  <a:cubicBezTo>
                    <a:pt x="25654" y="311658"/>
                    <a:pt x="32004" y="308483"/>
                    <a:pt x="37211" y="304419"/>
                  </a:cubicBezTo>
                  <a:cubicBezTo>
                    <a:pt x="42672" y="300101"/>
                    <a:pt x="46863" y="293370"/>
                    <a:pt x="49657" y="284480"/>
                  </a:cubicBezTo>
                  <a:cubicBezTo>
                    <a:pt x="52578" y="275590"/>
                    <a:pt x="54991" y="262509"/>
                    <a:pt x="56896" y="245364"/>
                  </a:cubicBezTo>
                  <a:lnTo>
                    <a:pt x="72771" y="103505"/>
                  </a:lnTo>
                  <a:cubicBezTo>
                    <a:pt x="73279" y="98679"/>
                    <a:pt x="73533" y="94996"/>
                    <a:pt x="73533" y="92456"/>
                  </a:cubicBezTo>
                  <a:cubicBezTo>
                    <a:pt x="73660" y="89916"/>
                    <a:pt x="73533" y="87376"/>
                    <a:pt x="73279" y="85090"/>
                  </a:cubicBezTo>
                  <a:cubicBezTo>
                    <a:pt x="72771" y="81026"/>
                    <a:pt x="71755" y="77470"/>
                    <a:pt x="70358" y="74676"/>
                  </a:cubicBezTo>
                  <a:cubicBezTo>
                    <a:pt x="68834" y="71755"/>
                    <a:pt x="66802" y="69342"/>
                    <a:pt x="64389" y="67310"/>
                  </a:cubicBezTo>
                  <a:cubicBezTo>
                    <a:pt x="59817" y="63881"/>
                    <a:pt x="54737" y="61849"/>
                    <a:pt x="49022" y="61214"/>
                  </a:cubicBezTo>
                  <a:cubicBezTo>
                    <a:pt x="43434" y="60579"/>
                    <a:pt x="37973" y="60452"/>
                    <a:pt x="32639" y="60579"/>
                  </a:cubicBezTo>
                  <a:lnTo>
                    <a:pt x="34290" y="45847"/>
                  </a:lnTo>
                  <a:lnTo>
                    <a:pt x="162306" y="30988"/>
                  </a:lnTo>
                  <a:lnTo>
                    <a:pt x="210693" y="212090"/>
                  </a:lnTo>
                  <a:lnTo>
                    <a:pt x="284734" y="51816"/>
                  </a:lnTo>
                  <a:cubicBezTo>
                    <a:pt x="288036" y="44577"/>
                    <a:pt x="290830" y="37084"/>
                    <a:pt x="293243" y="29464"/>
                  </a:cubicBezTo>
                  <a:cubicBezTo>
                    <a:pt x="295656" y="21844"/>
                    <a:pt x="297053" y="17145"/>
                    <a:pt x="297307" y="15240"/>
                  </a:cubicBezTo>
                  <a:lnTo>
                    <a:pt x="427863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11" name="Shape 5011">
              <a:extLst>
                <a:ext uri="{FF2B5EF4-FFF2-40B4-BE49-F238E27FC236}">
                  <a16:creationId xmlns:a16="http://schemas.microsoft.com/office/drawing/2014/main" xmlns="" id="{35D3A166-648D-482A-8622-BB4CA2A63605}"/>
                </a:ext>
              </a:extLst>
            </p:cNvPr>
            <p:cNvSpPr/>
            <p:nvPr/>
          </p:nvSpPr>
          <p:spPr>
            <a:xfrm>
              <a:off x="2596688" y="649636"/>
              <a:ext cx="106634" cy="131654"/>
            </a:xfrm>
            <a:custGeom>
              <a:avLst/>
              <a:gdLst/>
              <a:ahLst/>
              <a:cxnLst/>
              <a:rect l="0" t="0" r="0" b="0"/>
              <a:pathLst>
                <a:path w="106634" h="131654">
                  <a:moveTo>
                    <a:pt x="49008" y="1000"/>
                  </a:moveTo>
                  <a:cubicBezTo>
                    <a:pt x="59676" y="2000"/>
                    <a:pt x="68979" y="4286"/>
                    <a:pt x="76916" y="7842"/>
                  </a:cubicBezTo>
                  <a:cubicBezTo>
                    <a:pt x="92918" y="14827"/>
                    <a:pt x="101808" y="26892"/>
                    <a:pt x="103840" y="43783"/>
                  </a:cubicBezTo>
                  <a:cubicBezTo>
                    <a:pt x="106634" y="68041"/>
                    <a:pt x="98379" y="87979"/>
                    <a:pt x="78948" y="103600"/>
                  </a:cubicBezTo>
                  <a:cubicBezTo>
                    <a:pt x="69233" y="111474"/>
                    <a:pt x="56501" y="118015"/>
                    <a:pt x="40769" y="123222"/>
                  </a:cubicBezTo>
                  <a:lnTo>
                    <a:pt x="0" y="131654"/>
                  </a:lnTo>
                  <a:lnTo>
                    <a:pt x="0" y="116878"/>
                  </a:lnTo>
                  <a:lnTo>
                    <a:pt x="18750" y="109442"/>
                  </a:lnTo>
                  <a:cubicBezTo>
                    <a:pt x="24212" y="104743"/>
                    <a:pt x="28148" y="99282"/>
                    <a:pt x="30434" y="93060"/>
                  </a:cubicBezTo>
                  <a:cubicBezTo>
                    <a:pt x="33101" y="86836"/>
                    <a:pt x="34625" y="80232"/>
                    <a:pt x="35133" y="73501"/>
                  </a:cubicBezTo>
                  <a:cubicBezTo>
                    <a:pt x="35515" y="66770"/>
                    <a:pt x="35515" y="60420"/>
                    <a:pt x="34752" y="54705"/>
                  </a:cubicBezTo>
                  <a:cubicBezTo>
                    <a:pt x="33355" y="42513"/>
                    <a:pt x="29291" y="33623"/>
                    <a:pt x="22687" y="28035"/>
                  </a:cubicBezTo>
                  <a:cubicBezTo>
                    <a:pt x="19385" y="25178"/>
                    <a:pt x="15575" y="23178"/>
                    <a:pt x="11273" y="22051"/>
                  </a:cubicBezTo>
                  <a:lnTo>
                    <a:pt x="0" y="21465"/>
                  </a:lnTo>
                  <a:lnTo>
                    <a:pt x="0" y="4486"/>
                  </a:lnTo>
                  <a:lnTo>
                    <a:pt x="12908" y="1873"/>
                  </a:lnTo>
                  <a:cubicBezTo>
                    <a:pt x="26307" y="286"/>
                    <a:pt x="38340" y="0"/>
                    <a:pt x="49008" y="100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12" name="Shape 5012">
              <a:extLst>
                <a:ext uri="{FF2B5EF4-FFF2-40B4-BE49-F238E27FC236}">
                  <a16:creationId xmlns:a16="http://schemas.microsoft.com/office/drawing/2014/main" xmlns="" id="{74B50EBE-4606-4262-955D-54A44BCCFF85}"/>
                </a:ext>
              </a:extLst>
            </p:cNvPr>
            <p:cNvSpPr/>
            <p:nvPr/>
          </p:nvSpPr>
          <p:spPr>
            <a:xfrm>
              <a:off x="2705862" y="522351"/>
              <a:ext cx="408559" cy="237871"/>
            </a:xfrm>
            <a:custGeom>
              <a:avLst/>
              <a:gdLst/>
              <a:ahLst/>
              <a:cxnLst/>
              <a:rect l="0" t="0" r="0" b="0"/>
              <a:pathLst>
                <a:path w="408559" h="237871">
                  <a:moveTo>
                    <a:pt x="319278" y="1651"/>
                  </a:moveTo>
                  <a:cubicBezTo>
                    <a:pt x="333883" y="0"/>
                    <a:pt x="345694" y="2667"/>
                    <a:pt x="354965" y="9652"/>
                  </a:cubicBezTo>
                  <a:cubicBezTo>
                    <a:pt x="364109" y="16764"/>
                    <a:pt x="369443" y="26035"/>
                    <a:pt x="370713" y="37465"/>
                  </a:cubicBezTo>
                  <a:cubicBezTo>
                    <a:pt x="371094" y="40386"/>
                    <a:pt x="371348" y="44704"/>
                    <a:pt x="371602" y="50165"/>
                  </a:cubicBezTo>
                  <a:cubicBezTo>
                    <a:pt x="371729" y="55753"/>
                    <a:pt x="371348" y="61595"/>
                    <a:pt x="370332" y="68072"/>
                  </a:cubicBezTo>
                  <a:lnTo>
                    <a:pt x="361950" y="125095"/>
                  </a:lnTo>
                  <a:cubicBezTo>
                    <a:pt x="361188" y="129921"/>
                    <a:pt x="360553" y="135255"/>
                    <a:pt x="360172" y="141351"/>
                  </a:cubicBezTo>
                  <a:cubicBezTo>
                    <a:pt x="359918" y="147320"/>
                    <a:pt x="359918" y="151892"/>
                    <a:pt x="360172" y="154940"/>
                  </a:cubicBezTo>
                  <a:cubicBezTo>
                    <a:pt x="361061" y="162560"/>
                    <a:pt x="363347" y="167513"/>
                    <a:pt x="367030" y="169926"/>
                  </a:cubicBezTo>
                  <a:cubicBezTo>
                    <a:pt x="370713" y="172212"/>
                    <a:pt x="376682" y="172974"/>
                    <a:pt x="385064" y="171958"/>
                  </a:cubicBezTo>
                  <a:cubicBezTo>
                    <a:pt x="389001" y="171577"/>
                    <a:pt x="393446" y="170307"/>
                    <a:pt x="398272" y="168402"/>
                  </a:cubicBezTo>
                  <a:cubicBezTo>
                    <a:pt x="403098" y="166370"/>
                    <a:pt x="406527" y="164719"/>
                    <a:pt x="408559" y="163449"/>
                  </a:cubicBezTo>
                  <a:lnTo>
                    <a:pt x="406273" y="181737"/>
                  </a:lnTo>
                  <a:cubicBezTo>
                    <a:pt x="393827" y="188341"/>
                    <a:pt x="383921" y="193421"/>
                    <a:pt x="376428" y="197104"/>
                  </a:cubicBezTo>
                  <a:cubicBezTo>
                    <a:pt x="369062" y="200660"/>
                    <a:pt x="360172" y="203073"/>
                    <a:pt x="349885" y="204216"/>
                  </a:cubicBezTo>
                  <a:cubicBezTo>
                    <a:pt x="334264" y="206121"/>
                    <a:pt x="321564" y="203581"/>
                    <a:pt x="312039" y="196723"/>
                  </a:cubicBezTo>
                  <a:cubicBezTo>
                    <a:pt x="302387" y="189992"/>
                    <a:pt x="296926" y="180848"/>
                    <a:pt x="295656" y="169291"/>
                  </a:cubicBezTo>
                  <a:cubicBezTo>
                    <a:pt x="295275" y="166116"/>
                    <a:pt x="294894" y="162052"/>
                    <a:pt x="294640" y="157099"/>
                  </a:cubicBezTo>
                  <a:cubicBezTo>
                    <a:pt x="294386" y="152146"/>
                    <a:pt x="294767" y="145796"/>
                    <a:pt x="295783" y="138176"/>
                  </a:cubicBezTo>
                  <a:lnTo>
                    <a:pt x="304038" y="84201"/>
                  </a:lnTo>
                  <a:cubicBezTo>
                    <a:pt x="304800" y="78359"/>
                    <a:pt x="305308" y="73152"/>
                    <a:pt x="305435" y="68453"/>
                  </a:cubicBezTo>
                  <a:cubicBezTo>
                    <a:pt x="305689" y="63881"/>
                    <a:pt x="305562" y="60071"/>
                    <a:pt x="305308" y="57277"/>
                  </a:cubicBezTo>
                  <a:cubicBezTo>
                    <a:pt x="304546" y="50927"/>
                    <a:pt x="302387" y="46228"/>
                    <a:pt x="298831" y="43053"/>
                  </a:cubicBezTo>
                  <a:cubicBezTo>
                    <a:pt x="295275" y="39751"/>
                    <a:pt x="289941" y="38608"/>
                    <a:pt x="282829" y="39497"/>
                  </a:cubicBezTo>
                  <a:cubicBezTo>
                    <a:pt x="277876" y="40005"/>
                    <a:pt x="271780" y="43053"/>
                    <a:pt x="264668" y="48387"/>
                  </a:cubicBezTo>
                  <a:cubicBezTo>
                    <a:pt x="257556" y="53721"/>
                    <a:pt x="250444" y="60579"/>
                    <a:pt x="243459" y="68961"/>
                  </a:cubicBezTo>
                  <a:lnTo>
                    <a:pt x="227330" y="215138"/>
                  </a:lnTo>
                  <a:lnTo>
                    <a:pt x="162179" y="222758"/>
                  </a:lnTo>
                  <a:lnTo>
                    <a:pt x="175768" y="99314"/>
                  </a:lnTo>
                  <a:cubicBezTo>
                    <a:pt x="176403" y="92583"/>
                    <a:pt x="176911" y="87122"/>
                    <a:pt x="177165" y="82931"/>
                  </a:cubicBezTo>
                  <a:cubicBezTo>
                    <a:pt x="177419" y="78740"/>
                    <a:pt x="177419" y="75184"/>
                    <a:pt x="177038" y="72136"/>
                  </a:cubicBezTo>
                  <a:cubicBezTo>
                    <a:pt x="176276" y="65913"/>
                    <a:pt x="174117" y="61087"/>
                    <a:pt x="170561" y="57912"/>
                  </a:cubicBezTo>
                  <a:cubicBezTo>
                    <a:pt x="167005" y="54737"/>
                    <a:pt x="161671" y="53594"/>
                    <a:pt x="154432" y="54356"/>
                  </a:cubicBezTo>
                  <a:cubicBezTo>
                    <a:pt x="150368" y="54864"/>
                    <a:pt x="144907" y="57150"/>
                    <a:pt x="138049" y="61341"/>
                  </a:cubicBezTo>
                  <a:cubicBezTo>
                    <a:pt x="131191" y="65405"/>
                    <a:pt x="122936" y="73025"/>
                    <a:pt x="113157" y="84201"/>
                  </a:cubicBezTo>
                  <a:lnTo>
                    <a:pt x="97028" y="230251"/>
                  </a:lnTo>
                  <a:lnTo>
                    <a:pt x="31877" y="237871"/>
                  </a:lnTo>
                  <a:lnTo>
                    <a:pt x="45847" y="113411"/>
                  </a:lnTo>
                  <a:cubicBezTo>
                    <a:pt x="46101" y="109601"/>
                    <a:pt x="46609" y="104648"/>
                    <a:pt x="47117" y="98425"/>
                  </a:cubicBezTo>
                  <a:cubicBezTo>
                    <a:pt x="47752" y="92329"/>
                    <a:pt x="47752" y="87376"/>
                    <a:pt x="47371" y="83693"/>
                  </a:cubicBezTo>
                  <a:cubicBezTo>
                    <a:pt x="46482" y="76200"/>
                    <a:pt x="44450" y="71247"/>
                    <a:pt x="41148" y="68707"/>
                  </a:cubicBezTo>
                  <a:cubicBezTo>
                    <a:pt x="37973" y="66167"/>
                    <a:pt x="32131" y="65405"/>
                    <a:pt x="23495" y="66421"/>
                  </a:cubicBezTo>
                  <a:cubicBezTo>
                    <a:pt x="19304" y="66929"/>
                    <a:pt x="15113" y="68072"/>
                    <a:pt x="10795" y="69977"/>
                  </a:cubicBezTo>
                  <a:cubicBezTo>
                    <a:pt x="6604" y="71755"/>
                    <a:pt x="2921" y="73406"/>
                    <a:pt x="0" y="75057"/>
                  </a:cubicBezTo>
                  <a:lnTo>
                    <a:pt x="2159" y="56769"/>
                  </a:lnTo>
                  <a:cubicBezTo>
                    <a:pt x="12319" y="51181"/>
                    <a:pt x="22098" y="46228"/>
                    <a:pt x="31496" y="42037"/>
                  </a:cubicBezTo>
                  <a:cubicBezTo>
                    <a:pt x="40894" y="37846"/>
                    <a:pt x="49911" y="35179"/>
                    <a:pt x="58547" y="34163"/>
                  </a:cubicBezTo>
                  <a:cubicBezTo>
                    <a:pt x="74549" y="32385"/>
                    <a:pt x="86487" y="34290"/>
                    <a:pt x="94361" y="39878"/>
                  </a:cubicBezTo>
                  <a:cubicBezTo>
                    <a:pt x="102235" y="45593"/>
                    <a:pt x="108204" y="53340"/>
                    <a:pt x="112268" y="63373"/>
                  </a:cubicBezTo>
                  <a:lnTo>
                    <a:pt x="113665" y="63119"/>
                  </a:lnTo>
                  <a:cubicBezTo>
                    <a:pt x="125349" y="49530"/>
                    <a:pt x="137033" y="38862"/>
                    <a:pt x="148463" y="31115"/>
                  </a:cubicBezTo>
                  <a:cubicBezTo>
                    <a:pt x="160020" y="23368"/>
                    <a:pt x="173736" y="18669"/>
                    <a:pt x="189611" y="16764"/>
                  </a:cubicBezTo>
                  <a:cubicBezTo>
                    <a:pt x="203200" y="15240"/>
                    <a:pt x="214630" y="17526"/>
                    <a:pt x="224155" y="23749"/>
                  </a:cubicBezTo>
                  <a:cubicBezTo>
                    <a:pt x="233680" y="29972"/>
                    <a:pt x="239522" y="38354"/>
                    <a:pt x="241681" y="48895"/>
                  </a:cubicBezTo>
                  <a:lnTo>
                    <a:pt x="243078" y="48641"/>
                  </a:lnTo>
                  <a:cubicBezTo>
                    <a:pt x="255778" y="34925"/>
                    <a:pt x="267716" y="24130"/>
                    <a:pt x="279019" y="16256"/>
                  </a:cubicBezTo>
                  <a:cubicBezTo>
                    <a:pt x="290322" y="8255"/>
                    <a:pt x="303784" y="3429"/>
                    <a:pt x="319278" y="1651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13" name="Shape 5013">
              <a:extLst>
                <a:ext uri="{FF2B5EF4-FFF2-40B4-BE49-F238E27FC236}">
                  <a16:creationId xmlns:a16="http://schemas.microsoft.com/office/drawing/2014/main" xmlns="" id="{F2E1A224-86DA-4F08-B152-EDC0CFC1D53B}"/>
                </a:ext>
              </a:extLst>
            </p:cNvPr>
            <p:cNvSpPr/>
            <p:nvPr/>
          </p:nvSpPr>
          <p:spPr>
            <a:xfrm>
              <a:off x="3110484" y="447548"/>
              <a:ext cx="633095" cy="266827"/>
            </a:xfrm>
            <a:custGeom>
              <a:avLst/>
              <a:gdLst/>
              <a:ahLst/>
              <a:cxnLst/>
              <a:rect l="0" t="0" r="0" b="0"/>
              <a:pathLst>
                <a:path w="633095" h="266827">
                  <a:moveTo>
                    <a:pt x="597535" y="0"/>
                  </a:moveTo>
                  <a:lnTo>
                    <a:pt x="600202" y="2413"/>
                  </a:lnTo>
                  <a:lnTo>
                    <a:pt x="586359" y="126746"/>
                  </a:lnTo>
                  <a:cubicBezTo>
                    <a:pt x="585851" y="130683"/>
                    <a:pt x="585343" y="135890"/>
                    <a:pt x="584962" y="142240"/>
                  </a:cubicBezTo>
                  <a:cubicBezTo>
                    <a:pt x="584454" y="148717"/>
                    <a:pt x="584454" y="153416"/>
                    <a:pt x="584835" y="156464"/>
                  </a:cubicBezTo>
                  <a:cubicBezTo>
                    <a:pt x="585724" y="164084"/>
                    <a:pt x="587883" y="169037"/>
                    <a:pt x="591566" y="171450"/>
                  </a:cubicBezTo>
                  <a:cubicBezTo>
                    <a:pt x="595122" y="173863"/>
                    <a:pt x="601091" y="174498"/>
                    <a:pt x="609600" y="173482"/>
                  </a:cubicBezTo>
                  <a:cubicBezTo>
                    <a:pt x="613537" y="173101"/>
                    <a:pt x="617855" y="171831"/>
                    <a:pt x="622681" y="169926"/>
                  </a:cubicBezTo>
                  <a:cubicBezTo>
                    <a:pt x="627507" y="167894"/>
                    <a:pt x="631063" y="166370"/>
                    <a:pt x="633095" y="164973"/>
                  </a:cubicBezTo>
                  <a:lnTo>
                    <a:pt x="630809" y="183261"/>
                  </a:lnTo>
                  <a:cubicBezTo>
                    <a:pt x="618490" y="189865"/>
                    <a:pt x="608711" y="194945"/>
                    <a:pt x="601599" y="198501"/>
                  </a:cubicBezTo>
                  <a:cubicBezTo>
                    <a:pt x="594487" y="202057"/>
                    <a:pt x="585724" y="204470"/>
                    <a:pt x="575564" y="205613"/>
                  </a:cubicBezTo>
                  <a:cubicBezTo>
                    <a:pt x="561213" y="207391"/>
                    <a:pt x="549021" y="204978"/>
                    <a:pt x="538988" y="198628"/>
                  </a:cubicBezTo>
                  <a:cubicBezTo>
                    <a:pt x="529082" y="192278"/>
                    <a:pt x="523367" y="182880"/>
                    <a:pt x="521843" y="170434"/>
                  </a:cubicBezTo>
                  <a:cubicBezTo>
                    <a:pt x="521081" y="163576"/>
                    <a:pt x="520700" y="158369"/>
                    <a:pt x="520700" y="154813"/>
                  </a:cubicBezTo>
                  <a:cubicBezTo>
                    <a:pt x="520573" y="151257"/>
                    <a:pt x="520954" y="146050"/>
                    <a:pt x="521843" y="139319"/>
                  </a:cubicBezTo>
                  <a:lnTo>
                    <a:pt x="531368" y="65913"/>
                  </a:lnTo>
                  <a:lnTo>
                    <a:pt x="529336" y="65405"/>
                  </a:lnTo>
                  <a:lnTo>
                    <a:pt x="456184" y="212979"/>
                  </a:lnTo>
                  <a:lnTo>
                    <a:pt x="419862" y="217170"/>
                  </a:lnTo>
                  <a:cubicBezTo>
                    <a:pt x="412623" y="179578"/>
                    <a:pt x="407543" y="152654"/>
                    <a:pt x="404241" y="136398"/>
                  </a:cubicBezTo>
                  <a:cubicBezTo>
                    <a:pt x="401066" y="120269"/>
                    <a:pt x="395097" y="98679"/>
                    <a:pt x="386334" y="71628"/>
                  </a:cubicBezTo>
                  <a:lnTo>
                    <a:pt x="384302" y="71882"/>
                  </a:lnTo>
                  <a:cubicBezTo>
                    <a:pt x="382651" y="101092"/>
                    <a:pt x="379349" y="125984"/>
                    <a:pt x="374142" y="146558"/>
                  </a:cubicBezTo>
                  <a:cubicBezTo>
                    <a:pt x="369062" y="167132"/>
                    <a:pt x="362966" y="184023"/>
                    <a:pt x="355854" y="197358"/>
                  </a:cubicBezTo>
                  <a:cubicBezTo>
                    <a:pt x="348996" y="209804"/>
                    <a:pt x="341757" y="219329"/>
                    <a:pt x="334137" y="225806"/>
                  </a:cubicBezTo>
                  <a:cubicBezTo>
                    <a:pt x="326517" y="232283"/>
                    <a:pt x="319405" y="235839"/>
                    <a:pt x="312801" y="236601"/>
                  </a:cubicBezTo>
                  <a:cubicBezTo>
                    <a:pt x="302768" y="237871"/>
                    <a:pt x="294640" y="236220"/>
                    <a:pt x="288417" y="231775"/>
                  </a:cubicBezTo>
                  <a:lnTo>
                    <a:pt x="279505" y="215314"/>
                  </a:lnTo>
                  <a:lnTo>
                    <a:pt x="278384" y="224282"/>
                  </a:lnTo>
                  <a:cubicBezTo>
                    <a:pt x="266065" y="230886"/>
                    <a:pt x="256032" y="236093"/>
                    <a:pt x="248666" y="239649"/>
                  </a:cubicBezTo>
                  <a:cubicBezTo>
                    <a:pt x="241173" y="243205"/>
                    <a:pt x="232410" y="245618"/>
                    <a:pt x="222123" y="246888"/>
                  </a:cubicBezTo>
                  <a:cubicBezTo>
                    <a:pt x="207645" y="248539"/>
                    <a:pt x="195707" y="246634"/>
                    <a:pt x="186309" y="241173"/>
                  </a:cubicBezTo>
                  <a:cubicBezTo>
                    <a:pt x="176784" y="235585"/>
                    <a:pt x="170434" y="227838"/>
                    <a:pt x="167005" y="217932"/>
                  </a:cubicBezTo>
                  <a:lnTo>
                    <a:pt x="165608" y="218059"/>
                  </a:lnTo>
                  <a:cubicBezTo>
                    <a:pt x="153289" y="232410"/>
                    <a:pt x="141224" y="243332"/>
                    <a:pt x="129540" y="250952"/>
                  </a:cubicBezTo>
                  <a:cubicBezTo>
                    <a:pt x="117729" y="258445"/>
                    <a:pt x="103632" y="263271"/>
                    <a:pt x="87249" y="265176"/>
                  </a:cubicBezTo>
                  <a:cubicBezTo>
                    <a:pt x="72644" y="266827"/>
                    <a:pt x="60833" y="264160"/>
                    <a:pt x="52070" y="257048"/>
                  </a:cubicBezTo>
                  <a:cubicBezTo>
                    <a:pt x="43180" y="249936"/>
                    <a:pt x="37973" y="240665"/>
                    <a:pt x="36703" y="229235"/>
                  </a:cubicBezTo>
                  <a:cubicBezTo>
                    <a:pt x="36195" y="225171"/>
                    <a:pt x="35941" y="220980"/>
                    <a:pt x="35941" y="216662"/>
                  </a:cubicBezTo>
                  <a:cubicBezTo>
                    <a:pt x="35941" y="212471"/>
                    <a:pt x="36449" y="206375"/>
                    <a:pt x="37465" y="198501"/>
                  </a:cubicBezTo>
                  <a:lnTo>
                    <a:pt x="45847" y="141351"/>
                  </a:lnTo>
                  <a:cubicBezTo>
                    <a:pt x="46355" y="137541"/>
                    <a:pt x="46863" y="132334"/>
                    <a:pt x="47371" y="125857"/>
                  </a:cubicBezTo>
                  <a:cubicBezTo>
                    <a:pt x="47879" y="119380"/>
                    <a:pt x="48006" y="114554"/>
                    <a:pt x="47625" y="111506"/>
                  </a:cubicBezTo>
                  <a:cubicBezTo>
                    <a:pt x="46736" y="104267"/>
                    <a:pt x="44704" y="99441"/>
                    <a:pt x="41402" y="96774"/>
                  </a:cubicBezTo>
                  <a:cubicBezTo>
                    <a:pt x="38100" y="94107"/>
                    <a:pt x="32131" y="93345"/>
                    <a:pt x="23622" y="94361"/>
                  </a:cubicBezTo>
                  <a:cubicBezTo>
                    <a:pt x="19431" y="94869"/>
                    <a:pt x="15113" y="96012"/>
                    <a:pt x="10922" y="97790"/>
                  </a:cubicBezTo>
                  <a:cubicBezTo>
                    <a:pt x="6604" y="99695"/>
                    <a:pt x="3048" y="101346"/>
                    <a:pt x="0" y="102870"/>
                  </a:cubicBezTo>
                  <a:lnTo>
                    <a:pt x="2286" y="84582"/>
                  </a:lnTo>
                  <a:cubicBezTo>
                    <a:pt x="12446" y="79121"/>
                    <a:pt x="22098" y="74168"/>
                    <a:pt x="31496" y="69977"/>
                  </a:cubicBezTo>
                  <a:cubicBezTo>
                    <a:pt x="40894" y="65659"/>
                    <a:pt x="49911" y="63119"/>
                    <a:pt x="58547" y="62103"/>
                  </a:cubicBezTo>
                  <a:cubicBezTo>
                    <a:pt x="74168" y="60325"/>
                    <a:pt x="86741" y="62738"/>
                    <a:pt x="96139" y="69596"/>
                  </a:cubicBezTo>
                  <a:cubicBezTo>
                    <a:pt x="105537" y="76454"/>
                    <a:pt x="110871" y="85725"/>
                    <a:pt x="112268" y="97282"/>
                  </a:cubicBezTo>
                  <a:cubicBezTo>
                    <a:pt x="112522" y="99568"/>
                    <a:pt x="112776" y="104013"/>
                    <a:pt x="112903" y="110363"/>
                  </a:cubicBezTo>
                  <a:cubicBezTo>
                    <a:pt x="113157" y="116713"/>
                    <a:pt x="112776" y="122682"/>
                    <a:pt x="111887" y="128270"/>
                  </a:cubicBezTo>
                  <a:lnTo>
                    <a:pt x="103632" y="182499"/>
                  </a:lnTo>
                  <a:cubicBezTo>
                    <a:pt x="102743" y="187198"/>
                    <a:pt x="102362" y="192278"/>
                    <a:pt x="102108" y="197739"/>
                  </a:cubicBezTo>
                  <a:cubicBezTo>
                    <a:pt x="101981" y="203200"/>
                    <a:pt x="102108" y="207010"/>
                    <a:pt x="102362" y="209423"/>
                  </a:cubicBezTo>
                  <a:cubicBezTo>
                    <a:pt x="102997" y="215646"/>
                    <a:pt x="105029" y="220345"/>
                    <a:pt x="108331" y="223647"/>
                  </a:cubicBezTo>
                  <a:cubicBezTo>
                    <a:pt x="111633" y="226949"/>
                    <a:pt x="116840" y="228092"/>
                    <a:pt x="123952" y="227330"/>
                  </a:cubicBezTo>
                  <a:cubicBezTo>
                    <a:pt x="129159" y="226695"/>
                    <a:pt x="135636" y="223774"/>
                    <a:pt x="143637" y="218440"/>
                  </a:cubicBezTo>
                  <a:cubicBezTo>
                    <a:pt x="151638" y="213106"/>
                    <a:pt x="159258" y="205994"/>
                    <a:pt x="166624" y="196977"/>
                  </a:cubicBezTo>
                  <a:lnTo>
                    <a:pt x="182499" y="51054"/>
                  </a:lnTo>
                  <a:lnTo>
                    <a:pt x="245110" y="41021"/>
                  </a:lnTo>
                  <a:lnTo>
                    <a:pt x="247777" y="43434"/>
                  </a:lnTo>
                  <a:lnTo>
                    <a:pt x="233934" y="167767"/>
                  </a:lnTo>
                  <a:cubicBezTo>
                    <a:pt x="233426" y="171704"/>
                    <a:pt x="233045" y="176911"/>
                    <a:pt x="232537" y="183388"/>
                  </a:cubicBezTo>
                  <a:cubicBezTo>
                    <a:pt x="231902" y="189738"/>
                    <a:pt x="231902" y="194564"/>
                    <a:pt x="232283" y="197485"/>
                  </a:cubicBezTo>
                  <a:cubicBezTo>
                    <a:pt x="233172" y="205105"/>
                    <a:pt x="235458" y="210185"/>
                    <a:pt x="239014" y="212471"/>
                  </a:cubicBezTo>
                  <a:cubicBezTo>
                    <a:pt x="242697" y="214884"/>
                    <a:pt x="248793" y="215519"/>
                    <a:pt x="257175" y="214630"/>
                  </a:cubicBezTo>
                  <a:cubicBezTo>
                    <a:pt x="261112" y="214122"/>
                    <a:pt x="265430" y="212852"/>
                    <a:pt x="270256" y="210947"/>
                  </a:cubicBezTo>
                  <a:lnTo>
                    <a:pt x="277766" y="207375"/>
                  </a:lnTo>
                  <a:lnTo>
                    <a:pt x="278114" y="196533"/>
                  </a:lnTo>
                  <a:cubicBezTo>
                    <a:pt x="279083" y="191929"/>
                    <a:pt x="280860" y="187833"/>
                    <a:pt x="283464" y="184277"/>
                  </a:cubicBezTo>
                  <a:cubicBezTo>
                    <a:pt x="288671" y="177038"/>
                    <a:pt x="295656" y="172974"/>
                    <a:pt x="304546" y="171958"/>
                  </a:cubicBezTo>
                  <a:cubicBezTo>
                    <a:pt x="310896" y="171196"/>
                    <a:pt x="316865" y="172085"/>
                    <a:pt x="322453" y="174752"/>
                  </a:cubicBezTo>
                  <a:cubicBezTo>
                    <a:pt x="327914" y="177546"/>
                    <a:pt x="332740" y="180467"/>
                    <a:pt x="336804" y="183769"/>
                  </a:cubicBezTo>
                  <a:cubicBezTo>
                    <a:pt x="347218" y="165354"/>
                    <a:pt x="354711" y="143510"/>
                    <a:pt x="359283" y="118364"/>
                  </a:cubicBezTo>
                  <a:cubicBezTo>
                    <a:pt x="363855" y="93218"/>
                    <a:pt x="365633" y="69596"/>
                    <a:pt x="364490" y="47498"/>
                  </a:cubicBezTo>
                  <a:lnTo>
                    <a:pt x="328295" y="51689"/>
                  </a:lnTo>
                  <a:lnTo>
                    <a:pt x="330962" y="34925"/>
                  </a:lnTo>
                  <a:lnTo>
                    <a:pt x="429895" y="19304"/>
                  </a:lnTo>
                  <a:cubicBezTo>
                    <a:pt x="437769" y="38354"/>
                    <a:pt x="444754" y="58801"/>
                    <a:pt x="450850" y="80899"/>
                  </a:cubicBezTo>
                  <a:cubicBezTo>
                    <a:pt x="457073" y="102870"/>
                    <a:pt x="462534" y="125984"/>
                    <a:pt x="467106" y="150368"/>
                  </a:cubicBezTo>
                  <a:lnTo>
                    <a:pt x="535305" y="10160"/>
                  </a:lnTo>
                  <a:lnTo>
                    <a:pt x="597535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14" name="Shape 5014">
              <a:extLst>
                <a:ext uri="{FF2B5EF4-FFF2-40B4-BE49-F238E27FC236}">
                  <a16:creationId xmlns:a16="http://schemas.microsoft.com/office/drawing/2014/main" xmlns="" id="{38DC6753-E91C-4BD2-9B36-506F5CD2FD29}"/>
                </a:ext>
              </a:extLst>
            </p:cNvPr>
            <p:cNvSpPr/>
            <p:nvPr/>
          </p:nvSpPr>
          <p:spPr>
            <a:xfrm>
              <a:off x="3756533" y="428714"/>
              <a:ext cx="100668" cy="206999"/>
            </a:xfrm>
            <a:custGeom>
              <a:avLst/>
              <a:gdLst/>
              <a:ahLst/>
              <a:cxnLst/>
              <a:rect l="0" t="0" r="0" b="0"/>
              <a:pathLst>
                <a:path w="100668" h="206999">
                  <a:moveTo>
                    <a:pt x="100668" y="0"/>
                  </a:moveTo>
                  <a:lnTo>
                    <a:pt x="100668" y="16196"/>
                  </a:lnTo>
                  <a:lnTo>
                    <a:pt x="90694" y="21818"/>
                  </a:lnTo>
                  <a:cubicBezTo>
                    <a:pt x="86392" y="26485"/>
                    <a:pt x="82486" y="33185"/>
                    <a:pt x="78994" y="41948"/>
                  </a:cubicBezTo>
                  <a:cubicBezTo>
                    <a:pt x="71882" y="59474"/>
                    <a:pt x="68580" y="81064"/>
                    <a:pt x="68961" y="106591"/>
                  </a:cubicBezTo>
                  <a:cubicBezTo>
                    <a:pt x="76581" y="104813"/>
                    <a:pt x="84201" y="102654"/>
                    <a:pt x="91694" y="100368"/>
                  </a:cubicBezTo>
                  <a:lnTo>
                    <a:pt x="100668" y="96661"/>
                  </a:lnTo>
                  <a:lnTo>
                    <a:pt x="100668" y="114975"/>
                  </a:lnTo>
                  <a:lnTo>
                    <a:pt x="70231" y="122847"/>
                  </a:lnTo>
                  <a:cubicBezTo>
                    <a:pt x="71247" y="128562"/>
                    <a:pt x="72771" y="134912"/>
                    <a:pt x="74930" y="142024"/>
                  </a:cubicBezTo>
                  <a:cubicBezTo>
                    <a:pt x="77089" y="149136"/>
                    <a:pt x="79756" y="155105"/>
                    <a:pt x="82931" y="159931"/>
                  </a:cubicBezTo>
                  <a:cubicBezTo>
                    <a:pt x="86868" y="165392"/>
                    <a:pt x="91821" y="169582"/>
                    <a:pt x="98044" y="172377"/>
                  </a:cubicBezTo>
                  <a:lnTo>
                    <a:pt x="100668" y="172684"/>
                  </a:lnTo>
                  <a:lnTo>
                    <a:pt x="100668" y="206999"/>
                  </a:lnTo>
                  <a:lnTo>
                    <a:pt x="63246" y="205651"/>
                  </a:lnTo>
                  <a:cubicBezTo>
                    <a:pt x="50800" y="202730"/>
                    <a:pt x="40386" y="197904"/>
                    <a:pt x="31750" y="191173"/>
                  </a:cubicBezTo>
                  <a:cubicBezTo>
                    <a:pt x="23241" y="184442"/>
                    <a:pt x="16383" y="176314"/>
                    <a:pt x="11430" y="166662"/>
                  </a:cubicBezTo>
                  <a:cubicBezTo>
                    <a:pt x="6477" y="156882"/>
                    <a:pt x="3302" y="145961"/>
                    <a:pt x="1778" y="133769"/>
                  </a:cubicBezTo>
                  <a:cubicBezTo>
                    <a:pt x="0" y="118275"/>
                    <a:pt x="1143" y="102907"/>
                    <a:pt x="5207" y="87668"/>
                  </a:cubicBezTo>
                  <a:cubicBezTo>
                    <a:pt x="9398" y="72428"/>
                    <a:pt x="16383" y="58204"/>
                    <a:pt x="26543" y="45250"/>
                  </a:cubicBezTo>
                  <a:cubicBezTo>
                    <a:pt x="35941" y="32804"/>
                    <a:pt x="48514" y="22136"/>
                    <a:pt x="64262" y="13246"/>
                  </a:cubicBezTo>
                  <a:cubicBezTo>
                    <a:pt x="72136" y="8801"/>
                    <a:pt x="80550" y="5181"/>
                    <a:pt x="89488" y="2371"/>
                  </a:cubicBezTo>
                  <a:lnTo>
                    <a:pt x="10066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15" name="Shape 5015">
              <a:extLst>
                <a:ext uri="{FF2B5EF4-FFF2-40B4-BE49-F238E27FC236}">
                  <a16:creationId xmlns:a16="http://schemas.microsoft.com/office/drawing/2014/main" xmlns="" id="{D37BB1FE-4249-47DD-AE78-1BE4840A8593}"/>
                </a:ext>
              </a:extLst>
            </p:cNvPr>
            <p:cNvSpPr/>
            <p:nvPr/>
          </p:nvSpPr>
          <p:spPr>
            <a:xfrm>
              <a:off x="3857201" y="558165"/>
              <a:ext cx="102024" cy="77724"/>
            </a:xfrm>
            <a:custGeom>
              <a:avLst/>
              <a:gdLst/>
              <a:ahLst/>
              <a:cxnLst/>
              <a:rect l="0" t="0" r="0" b="0"/>
              <a:pathLst>
                <a:path w="102024" h="77724">
                  <a:moveTo>
                    <a:pt x="86276" y="0"/>
                  </a:moveTo>
                  <a:lnTo>
                    <a:pt x="102024" y="10287"/>
                  </a:lnTo>
                  <a:cubicBezTo>
                    <a:pt x="92118" y="28448"/>
                    <a:pt x="78656" y="43688"/>
                    <a:pt x="61257" y="55880"/>
                  </a:cubicBezTo>
                  <a:cubicBezTo>
                    <a:pt x="43985" y="68072"/>
                    <a:pt x="25189" y="75438"/>
                    <a:pt x="4869" y="77724"/>
                  </a:cubicBezTo>
                  <a:lnTo>
                    <a:pt x="0" y="77549"/>
                  </a:lnTo>
                  <a:lnTo>
                    <a:pt x="0" y="43234"/>
                  </a:lnTo>
                  <a:lnTo>
                    <a:pt x="20109" y="45593"/>
                  </a:lnTo>
                  <a:cubicBezTo>
                    <a:pt x="35603" y="43815"/>
                    <a:pt x="48430" y="39243"/>
                    <a:pt x="58590" y="32004"/>
                  </a:cubicBezTo>
                  <a:cubicBezTo>
                    <a:pt x="68623" y="24765"/>
                    <a:pt x="77894" y="14097"/>
                    <a:pt x="86276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16" name="Shape 5016">
              <a:extLst>
                <a:ext uri="{FF2B5EF4-FFF2-40B4-BE49-F238E27FC236}">
                  <a16:creationId xmlns:a16="http://schemas.microsoft.com/office/drawing/2014/main" xmlns="" id="{79E2AF3B-420F-487E-9F0A-929C6EA672A3}"/>
                </a:ext>
              </a:extLst>
            </p:cNvPr>
            <p:cNvSpPr/>
            <p:nvPr/>
          </p:nvSpPr>
          <p:spPr>
            <a:xfrm>
              <a:off x="3857201" y="423481"/>
              <a:ext cx="96309" cy="120208"/>
            </a:xfrm>
            <a:custGeom>
              <a:avLst/>
              <a:gdLst/>
              <a:ahLst/>
              <a:cxnLst/>
              <a:rect l="0" t="0" r="0" b="0"/>
              <a:pathLst>
                <a:path w="96309" h="120208">
                  <a:moveTo>
                    <a:pt x="48652" y="841"/>
                  </a:moveTo>
                  <a:cubicBezTo>
                    <a:pt x="57828" y="1683"/>
                    <a:pt x="65702" y="3619"/>
                    <a:pt x="72306" y="6667"/>
                  </a:cubicBezTo>
                  <a:cubicBezTo>
                    <a:pt x="85387" y="12636"/>
                    <a:pt x="92880" y="23178"/>
                    <a:pt x="94658" y="38163"/>
                  </a:cubicBezTo>
                  <a:cubicBezTo>
                    <a:pt x="96309" y="52515"/>
                    <a:pt x="92372" y="65468"/>
                    <a:pt x="82974" y="77025"/>
                  </a:cubicBezTo>
                  <a:cubicBezTo>
                    <a:pt x="73449" y="88582"/>
                    <a:pt x="59987" y="97853"/>
                    <a:pt x="42207" y="104965"/>
                  </a:cubicBezTo>
                  <a:cubicBezTo>
                    <a:pt x="28237" y="111061"/>
                    <a:pt x="16299" y="115506"/>
                    <a:pt x="6393" y="118554"/>
                  </a:cubicBezTo>
                  <a:lnTo>
                    <a:pt x="0" y="120208"/>
                  </a:lnTo>
                  <a:lnTo>
                    <a:pt x="0" y="101894"/>
                  </a:lnTo>
                  <a:lnTo>
                    <a:pt x="8552" y="98361"/>
                  </a:lnTo>
                  <a:cubicBezTo>
                    <a:pt x="17823" y="92900"/>
                    <a:pt x="24300" y="86423"/>
                    <a:pt x="27856" y="79057"/>
                  </a:cubicBezTo>
                  <a:cubicBezTo>
                    <a:pt x="31412" y="71818"/>
                    <a:pt x="32555" y="62421"/>
                    <a:pt x="31158" y="51117"/>
                  </a:cubicBezTo>
                  <a:cubicBezTo>
                    <a:pt x="29888" y="39941"/>
                    <a:pt x="26840" y="31686"/>
                    <a:pt x="22141" y="26098"/>
                  </a:cubicBezTo>
                  <a:cubicBezTo>
                    <a:pt x="17315" y="20637"/>
                    <a:pt x="11346" y="18351"/>
                    <a:pt x="4107" y="19113"/>
                  </a:cubicBezTo>
                  <a:lnTo>
                    <a:pt x="0" y="21428"/>
                  </a:lnTo>
                  <a:lnTo>
                    <a:pt x="0" y="5233"/>
                  </a:lnTo>
                  <a:lnTo>
                    <a:pt x="17188" y="1587"/>
                  </a:lnTo>
                  <a:cubicBezTo>
                    <a:pt x="28999" y="254"/>
                    <a:pt x="39476" y="0"/>
                    <a:pt x="48652" y="841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17" name="Shape 5017">
              <a:extLst>
                <a:ext uri="{FF2B5EF4-FFF2-40B4-BE49-F238E27FC236}">
                  <a16:creationId xmlns:a16="http://schemas.microsoft.com/office/drawing/2014/main" xmlns="" id="{AFC37D98-EDE8-4CDB-ADF8-034E835CFD5D}"/>
                </a:ext>
              </a:extLst>
            </p:cNvPr>
            <p:cNvSpPr/>
            <p:nvPr/>
          </p:nvSpPr>
          <p:spPr>
            <a:xfrm>
              <a:off x="3978275" y="400848"/>
              <a:ext cx="115797" cy="212181"/>
            </a:xfrm>
            <a:custGeom>
              <a:avLst/>
              <a:gdLst/>
              <a:ahLst/>
              <a:cxnLst/>
              <a:rect l="0" t="0" r="0" b="0"/>
              <a:pathLst>
                <a:path w="115797" h="212181">
                  <a:moveTo>
                    <a:pt x="115797" y="0"/>
                  </a:moveTo>
                  <a:lnTo>
                    <a:pt x="115797" y="17672"/>
                  </a:lnTo>
                  <a:lnTo>
                    <a:pt x="99663" y="26047"/>
                  </a:lnTo>
                  <a:cubicBezTo>
                    <a:pt x="93313" y="32571"/>
                    <a:pt x="87820" y="41874"/>
                    <a:pt x="83185" y="53939"/>
                  </a:cubicBezTo>
                  <a:cubicBezTo>
                    <a:pt x="73787" y="78196"/>
                    <a:pt x="70866" y="105882"/>
                    <a:pt x="74549" y="136870"/>
                  </a:cubicBezTo>
                  <a:cubicBezTo>
                    <a:pt x="76835" y="156682"/>
                    <a:pt x="80772" y="171287"/>
                    <a:pt x="86360" y="180685"/>
                  </a:cubicBezTo>
                  <a:cubicBezTo>
                    <a:pt x="92075" y="190083"/>
                    <a:pt x="100330" y="194020"/>
                    <a:pt x="111379" y="192750"/>
                  </a:cubicBezTo>
                  <a:lnTo>
                    <a:pt x="115797" y="191087"/>
                  </a:lnTo>
                  <a:lnTo>
                    <a:pt x="115797" y="206899"/>
                  </a:lnTo>
                  <a:lnTo>
                    <a:pt x="106934" y="208879"/>
                  </a:lnTo>
                  <a:cubicBezTo>
                    <a:pt x="78359" y="212181"/>
                    <a:pt x="54864" y="207355"/>
                    <a:pt x="36322" y="194147"/>
                  </a:cubicBezTo>
                  <a:cubicBezTo>
                    <a:pt x="17780" y="181066"/>
                    <a:pt x="6985" y="161127"/>
                    <a:pt x="3937" y="134457"/>
                  </a:cubicBezTo>
                  <a:cubicBezTo>
                    <a:pt x="0" y="100802"/>
                    <a:pt x="8128" y="71084"/>
                    <a:pt x="28321" y="45176"/>
                  </a:cubicBezTo>
                  <a:cubicBezTo>
                    <a:pt x="48387" y="19268"/>
                    <a:pt x="76581" y="4282"/>
                    <a:pt x="112522" y="91"/>
                  </a:cubicBezTo>
                  <a:lnTo>
                    <a:pt x="115797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18" name="Shape 5018">
              <a:extLst>
                <a:ext uri="{FF2B5EF4-FFF2-40B4-BE49-F238E27FC236}">
                  <a16:creationId xmlns:a16="http://schemas.microsoft.com/office/drawing/2014/main" xmlns="" id="{FF395612-6CA7-48D5-AF64-99B4D1091CA0}"/>
                </a:ext>
              </a:extLst>
            </p:cNvPr>
            <p:cNvSpPr/>
            <p:nvPr/>
          </p:nvSpPr>
          <p:spPr>
            <a:xfrm>
              <a:off x="4001897" y="295275"/>
              <a:ext cx="92175" cy="48387"/>
            </a:xfrm>
            <a:custGeom>
              <a:avLst/>
              <a:gdLst/>
              <a:ahLst/>
              <a:cxnLst/>
              <a:rect l="0" t="0" r="0" b="0"/>
              <a:pathLst>
                <a:path w="92175" h="48387">
                  <a:moveTo>
                    <a:pt x="72771" y="0"/>
                  </a:moveTo>
                  <a:lnTo>
                    <a:pt x="92175" y="1451"/>
                  </a:lnTo>
                  <a:lnTo>
                    <a:pt x="92175" y="38802"/>
                  </a:lnTo>
                  <a:lnTo>
                    <a:pt x="79010" y="29274"/>
                  </a:lnTo>
                  <a:cubicBezTo>
                    <a:pt x="71533" y="26162"/>
                    <a:pt x="63691" y="25083"/>
                    <a:pt x="55499" y="26035"/>
                  </a:cubicBezTo>
                  <a:cubicBezTo>
                    <a:pt x="45720" y="27178"/>
                    <a:pt x="37084" y="29972"/>
                    <a:pt x="29591" y="34544"/>
                  </a:cubicBezTo>
                  <a:cubicBezTo>
                    <a:pt x="22098" y="39116"/>
                    <a:pt x="15748" y="43688"/>
                    <a:pt x="10541" y="48387"/>
                  </a:cubicBezTo>
                  <a:lnTo>
                    <a:pt x="0" y="37465"/>
                  </a:lnTo>
                  <a:cubicBezTo>
                    <a:pt x="10033" y="26543"/>
                    <a:pt x="20828" y="18034"/>
                    <a:pt x="32639" y="11938"/>
                  </a:cubicBezTo>
                  <a:cubicBezTo>
                    <a:pt x="44450" y="5715"/>
                    <a:pt x="57785" y="1778"/>
                    <a:pt x="7277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19" name="Shape 5019">
              <a:extLst>
                <a:ext uri="{FF2B5EF4-FFF2-40B4-BE49-F238E27FC236}">
                  <a16:creationId xmlns:a16="http://schemas.microsoft.com/office/drawing/2014/main" xmlns="" id="{E7431F49-BC39-4A31-8D5C-A6E56EFA37AB}"/>
                </a:ext>
              </a:extLst>
            </p:cNvPr>
            <p:cNvSpPr/>
            <p:nvPr/>
          </p:nvSpPr>
          <p:spPr>
            <a:xfrm>
              <a:off x="4216019" y="376682"/>
              <a:ext cx="149225" cy="208153"/>
            </a:xfrm>
            <a:custGeom>
              <a:avLst/>
              <a:gdLst/>
              <a:ahLst/>
              <a:cxnLst/>
              <a:rect l="0" t="0" r="0" b="0"/>
              <a:pathLst>
                <a:path w="149225" h="208153">
                  <a:moveTo>
                    <a:pt x="58674" y="1778"/>
                  </a:moveTo>
                  <a:cubicBezTo>
                    <a:pt x="74295" y="0"/>
                    <a:pt x="86868" y="2413"/>
                    <a:pt x="96266" y="8890"/>
                  </a:cubicBezTo>
                  <a:cubicBezTo>
                    <a:pt x="105537" y="15494"/>
                    <a:pt x="110998" y="24892"/>
                    <a:pt x="112395" y="36957"/>
                  </a:cubicBezTo>
                  <a:cubicBezTo>
                    <a:pt x="112649" y="39370"/>
                    <a:pt x="112903" y="43815"/>
                    <a:pt x="113030" y="50292"/>
                  </a:cubicBezTo>
                  <a:cubicBezTo>
                    <a:pt x="113157" y="56642"/>
                    <a:pt x="112776" y="62484"/>
                    <a:pt x="111760" y="67945"/>
                  </a:cubicBezTo>
                  <a:lnTo>
                    <a:pt x="102235" y="127254"/>
                  </a:lnTo>
                  <a:cubicBezTo>
                    <a:pt x="101473" y="131953"/>
                    <a:pt x="100965" y="137414"/>
                    <a:pt x="100584" y="143383"/>
                  </a:cubicBezTo>
                  <a:cubicBezTo>
                    <a:pt x="100203" y="149479"/>
                    <a:pt x="100203" y="153924"/>
                    <a:pt x="100457" y="156972"/>
                  </a:cubicBezTo>
                  <a:cubicBezTo>
                    <a:pt x="101346" y="164592"/>
                    <a:pt x="103759" y="169545"/>
                    <a:pt x="107442" y="171958"/>
                  </a:cubicBezTo>
                  <a:cubicBezTo>
                    <a:pt x="111125" y="174371"/>
                    <a:pt x="117221" y="175006"/>
                    <a:pt x="125603" y="173990"/>
                  </a:cubicBezTo>
                  <a:cubicBezTo>
                    <a:pt x="129540" y="173609"/>
                    <a:pt x="133985" y="172339"/>
                    <a:pt x="138811" y="170434"/>
                  </a:cubicBezTo>
                  <a:cubicBezTo>
                    <a:pt x="143637" y="168402"/>
                    <a:pt x="147066" y="166751"/>
                    <a:pt x="149225" y="165481"/>
                  </a:cubicBezTo>
                  <a:lnTo>
                    <a:pt x="146939" y="183769"/>
                  </a:lnTo>
                  <a:cubicBezTo>
                    <a:pt x="134493" y="190373"/>
                    <a:pt x="124587" y="195453"/>
                    <a:pt x="117094" y="199136"/>
                  </a:cubicBezTo>
                  <a:cubicBezTo>
                    <a:pt x="109728" y="202692"/>
                    <a:pt x="100838" y="205105"/>
                    <a:pt x="90551" y="206248"/>
                  </a:cubicBezTo>
                  <a:cubicBezTo>
                    <a:pt x="74803" y="208153"/>
                    <a:pt x="62103" y="205740"/>
                    <a:pt x="52451" y="199009"/>
                  </a:cubicBezTo>
                  <a:cubicBezTo>
                    <a:pt x="42926" y="192405"/>
                    <a:pt x="37338" y="183134"/>
                    <a:pt x="35941" y="171323"/>
                  </a:cubicBezTo>
                  <a:cubicBezTo>
                    <a:pt x="35433" y="166624"/>
                    <a:pt x="35179" y="161925"/>
                    <a:pt x="35306" y="157099"/>
                  </a:cubicBezTo>
                  <a:cubicBezTo>
                    <a:pt x="35433" y="152146"/>
                    <a:pt x="35814" y="146685"/>
                    <a:pt x="36576" y="140462"/>
                  </a:cubicBezTo>
                  <a:lnTo>
                    <a:pt x="46101" y="81026"/>
                  </a:lnTo>
                  <a:cubicBezTo>
                    <a:pt x="46990" y="75311"/>
                    <a:pt x="47625" y="69977"/>
                    <a:pt x="48006" y="64897"/>
                  </a:cubicBezTo>
                  <a:cubicBezTo>
                    <a:pt x="48387" y="59817"/>
                    <a:pt x="48387" y="55245"/>
                    <a:pt x="47879" y="51181"/>
                  </a:cubicBezTo>
                  <a:cubicBezTo>
                    <a:pt x="46990" y="43815"/>
                    <a:pt x="44958" y="38862"/>
                    <a:pt x="41529" y="36322"/>
                  </a:cubicBezTo>
                  <a:cubicBezTo>
                    <a:pt x="38227" y="33782"/>
                    <a:pt x="32258" y="33020"/>
                    <a:pt x="23622" y="34036"/>
                  </a:cubicBezTo>
                  <a:cubicBezTo>
                    <a:pt x="19431" y="34544"/>
                    <a:pt x="15240" y="35687"/>
                    <a:pt x="10922" y="37592"/>
                  </a:cubicBezTo>
                  <a:cubicBezTo>
                    <a:pt x="6731" y="39370"/>
                    <a:pt x="3048" y="41021"/>
                    <a:pt x="0" y="42672"/>
                  </a:cubicBezTo>
                  <a:lnTo>
                    <a:pt x="2286" y="24384"/>
                  </a:lnTo>
                  <a:cubicBezTo>
                    <a:pt x="12446" y="18796"/>
                    <a:pt x="22225" y="13843"/>
                    <a:pt x="31623" y="9652"/>
                  </a:cubicBezTo>
                  <a:cubicBezTo>
                    <a:pt x="41021" y="5461"/>
                    <a:pt x="50038" y="2794"/>
                    <a:pt x="58674" y="1778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0" name="Shape 5020">
              <a:extLst>
                <a:ext uri="{FF2B5EF4-FFF2-40B4-BE49-F238E27FC236}">
                  <a16:creationId xmlns:a16="http://schemas.microsoft.com/office/drawing/2014/main" xmlns="" id="{EF3941C1-6CAA-43BF-9B4F-508E57049707}"/>
                </a:ext>
              </a:extLst>
            </p:cNvPr>
            <p:cNvSpPr/>
            <p:nvPr/>
          </p:nvSpPr>
          <p:spPr>
            <a:xfrm>
              <a:off x="4364355" y="342518"/>
              <a:ext cx="280797" cy="225806"/>
            </a:xfrm>
            <a:custGeom>
              <a:avLst/>
              <a:gdLst/>
              <a:ahLst/>
              <a:cxnLst/>
              <a:rect l="0" t="0" r="0" b="0"/>
              <a:pathLst>
                <a:path w="280797" h="225806">
                  <a:moveTo>
                    <a:pt x="245110" y="0"/>
                  </a:moveTo>
                  <a:lnTo>
                    <a:pt x="247777" y="2540"/>
                  </a:lnTo>
                  <a:lnTo>
                    <a:pt x="233934" y="126873"/>
                  </a:lnTo>
                  <a:cubicBezTo>
                    <a:pt x="233553" y="130684"/>
                    <a:pt x="233045" y="135891"/>
                    <a:pt x="232537" y="142367"/>
                  </a:cubicBezTo>
                  <a:cubicBezTo>
                    <a:pt x="232029" y="148844"/>
                    <a:pt x="231902" y="153543"/>
                    <a:pt x="232283" y="156591"/>
                  </a:cubicBezTo>
                  <a:cubicBezTo>
                    <a:pt x="233172" y="164211"/>
                    <a:pt x="235458" y="169164"/>
                    <a:pt x="239141" y="171578"/>
                  </a:cubicBezTo>
                  <a:cubicBezTo>
                    <a:pt x="242824" y="173863"/>
                    <a:pt x="248793" y="174625"/>
                    <a:pt x="257175" y="173610"/>
                  </a:cubicBezTo>
                  <a:cubicBezTo>
                    <a:pt x="261112" y="173101"/>
                    <a:pt x="265557" y="171959"/>
                    <a:pt x="270383" y="169926"/>
                  </a:cubicBezTo>
                  <a:cubicBezTo>
                    <a:pt x="275209" y="168022"/>
                    <a:pt x="278638" y="166370"/>
                    <a:pt x="280797" y="165100"/>
                  </a:cubicBezTo>
                  <a:lnTo>
                    <a:pt x="278511" y="183261"/>
                  </a:lnTo>
                  <a:cubicBezTo>
                    <a:pt x="266065" y="189992"/>
                    <a:pt x="256159" y="195072"/>
                    <a:pt x="248666" y="198628"/>
                  </a:cubicBezTo>
                  <a:cubicBezTo>
                    <a:pt x="241300" y="202311"/>
                    <a:pt x="232410" y="204597"/>
                    <a:pt x="222123" y="205867"/>
                  </a:cubicBezTo>
                  <a:cubicBezTo>
                    <a:pt x="207645" y="207518"/>
                    <a:pt x="195707" y="205613"/>
                    <a:pt x="186309" y="200153"/>
                  </a:cubicBezTo>
                  <a:cubicBezTo>
                    <a:pt x="176911" y="194691"/>
                    <a:pt x="170434" y="186944"/>
                    <a:pt x="167005" y="176911"/>
                  </a:cubicBezTo>
                  <a:lnTo>
                    <a:pt x="165608" y="177166"/>
                  </a:lnTo>
                  <a:cubicBezTo>
                    <a:pt x="153289" y="191389"/>
                    <a:pt x="141224" y="202438"/>
                    <a:pt x="129540" y="209931"/>
                  </a:cubicBezTo>
                  <a:cubicBezTo>
                    <a:pt x="117729" y="217551"/>
                    <a:pt x="103632" y="222250"/>
                    <a:pt x="87249" y="224155"/>
                  </a:cubicBezTo>
                  <a:cubicBezTo>
                    <a:pt x="72644" y="225806"/>
                    <a:pt x="60960" y="223139"/>
                    <a:pt x="52070" y="216028"/>
                  </a:cubicBezTo>
                  <a:cubicBezTo>
                    <a:pt x="43180" y="208916"/>
                    <a:pt x="38100" y="199644"/>
                    <a:pt x="36703" y="188214"/>
                  </a:cubicBezTo>
                  <a:cubicBezTo>
                    <a:pt x="36195" y="184150"/>
                    <a:pt x="35941" y="179960"/>
                    <a:pt x="35941" y="175768"/>
                  </a:cubicBezTo>
                  <a:cubicBezTo>
                    <a:pt x="35941" y="171450"/>
                    <a:pt x="36449" y="165354"/>
                    <a:pt x="37592" y="157480"/>
                  </a:cubicBezTo>
                  <a:lnTo>
                    <a:pt x="45974" y="100330"/>
                  </a:lnTo>
                  <a:cubicBezTo>
                    <a:pt x="46355" y="96520"/>
                    <a:pt x="46863" y="91441"/>
                    <a:pt x="47371" y="84836"/>
                  </a:cubicBezTo>
                  <a:cubicBezTo>
                    <a:pt x="47879" y="78360"/>
                    <a:pt x="48006" y="73534"/>
                    <a:pt x="47625" y="70612"/>
                  </a:cubicBezTo>
                  <a:cubicBezTo>
                    <a:pt x="46863" y="63373"/>
                    <a:pt x="44704" y="58420"/>
                    <a:pt x="41402" y="55753"/>
                  </a:cubicBezTo>
                  <a:cubicBezTo>
                    <a:pt x="38100" y="53213"/>
                    <a:pt x="32258" y="52324"/>
                    <a:pt x="23622" y="53341"/>
                  </a:cubicBezTo>
                  <a:cubicBezTo>
                    <a:pt x="19431" y="53848"/>
                    <a:pt x="15240" y="54991"/>
                    <a:pt x="10922" y="56897"/>
                  </a:cubicBezTo>
                  <a:cubicBezTo>
                    <a:pt x="6731" y="58674"/>
                    <a:pt x="3048" y="60325"/>
                    <a:pt x="0" y="61849"/>
                  </a:cubicBezTo>
                  <a:lnTo>
                    <a:pt x="2286" y="43688"/>
                  </a:lnTo>
                  <a:cubicBezTo>
                    <a:pt x="12446" y="38100"/>
                    <a:pt x="22225" y="33147"/>
                    <a:pt x="31496" y="28956"/>
                  </a:cubicBezTo>
                  <a:cubicBezTo>
                    <a:pt x="40894" y="24766"/>
                    <a:pt x="49911" y="22098"/>
                    <a:pt x="58674" y="21082"/>
                  </a:cubicBezTo>
                  <a:cubicBezTo>
                    <a:pt x="74295" y="19304"/>
                    <a:pt x="86741" y="21844"/>
                    <a:pt x="96139" y="28703"/>
                  </a:cubicBezTo>
                  <a:cubicBezTo>
                    <a:pt x="105537" y="35433"/>
                    <a:pt x="110871" y="44704"/>
                    <a:pt x="112268" y="56261"/>
                  </a:cubicBezTo>
                  <a:cubicBezTo>
                    <a:pt x="112522" y="58674"/>
                    <a:pt x="112776" y="62992"/>
                    <a:pt x="113030" y="69342"/>
                  </a:cubicBezTo>
                  <a:cubicBezTo>
                    <a:pt x="113157" y="75819"/>
                    <a:pt x="112776" y="81788"/>
                    <a:pt x="111887" y="87376"/>
                  </a:cubicBezTo>
                  <a:lnTo>
                    <a:pt x="103632" y="141478"/>
                  </a:lnTo>
                  <a:cubicBezTo>
                    <a:pt x="102870" y="146304"/>
                    <a:pt x="102362" y="151385"/>
                    <a:pt x="102235" y="156718"/>
                  </a:cubicBezTo>
                  <a:cubicBezTo>
                    <a:pt x="101981" y="162179"/>
                    <a:pt x="102108" y="166116"/>
                    <a:pt x="102362" y="168403"/>
                  </a:cubicBezTo>
                  <a:cubicBezTo>
                    <a:pt x="103124" y="174625"/>
                    <a:pt x="105156" y="179324"/>
                    <a:pt x="108458" y="182626"/>
                  </a:cubicBezTo>
                  <a:cubicBezTo>
                    <a:pt x="111760" y="185928"/>
                    <a:pt x="116967" y="187198"/>
                    <a:pt x="123952" y="186310"/>
                  </a:cubicBezTo>
                  <a:cubicBezTo>
                    <a:pt x="129159" y="185674"/>
                    <a:pt x="135636" y="182753"/>
                    <a:pt x="143637" y="177419"/>
                  </a:cubicBezTo>
                  <a:cubicBezTo>
                    <a:pt x="151638" y="172085"/>
                    <a:pt x="159258" y="164973"/>
                    <a:pt x="166624" y="156084"/>
                  </a:cubicBezTo>
                  <a:lnTo>
                    <a:pt x="182626" y="10033"/>
                  </a:lnTo>
                  <a:lnTo>
                    <a:pt x="24511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1" name="Shape 5021">
              <a:extLst>
                <a:ext uri="{FF2B5EF4-FFF2-40B4-BE49-F238E27FC236}">
                  <a16:creationId xmlns:a16="http://schemas.microsoft.com/office/drawing/2014/main" xmlns="" id="{102526C4-E742-43CF-945B-8184C469F1FF}"/>
                </a:ext>
              </a:extLst>
            </p:cNvPr>
            <p:cNvSpPr/>
            <p:nvPr/>
          </p:nvSpPr>
          <p:spPr>
            <a:xfrm>
              <a:off x="4640961" y="310261"/>
              <a:ext cx="281051" cy="224663"/>
            </a:xfrm>
            <a:custGeom>
              <a:avLst/>
              <a:gdLst/>
              <a:ahLst/>
              <a:cxnLst/>
              <a:rect l="0" t="0" r="0" b="0"/>
              <a:pathLst>
                <a:path w="281051" h="224663">
                  <a:moveTo>
                    <a:pt x="245491" y="0"/>
                  </a:moveTo>
                  <a:lnTo>
                    <a:pt x="248158" y="2540"/>
                  </a:lnTo>
                  <a:lnTo>
                    <a:pt x="234188" y="126873"/>
                  </a:lnTo>
                  <a:cubicBezTo>
                    <a:pt x="233680" y="130810"/>
                    <a:pt x="233172" y="135890"/>
                    <a:pt x="232791" y="142367"/>
                  </a:cubicBezTo>
                  <a:cubicBezTo>
                    <a:pt x="232283" y="148844"/>
                    <a:pt x="232283" y="153543"/>
                    <a:pt x="232537" y="156591"/>
                  </a:cubicBezTo>
                  <a:cubicBezTo>
                    <a:pt x="233426" y="164211"/>
                    <a:pt x="235712" y="169164"/>
                    <a:pt x="239395" y="171577"/>
                  </a:cubicBezTo>
                  <a:cubicBezTo>
                    <a:pt x="242951" y="173863"/>
                    <a:pt x="249047" y="174625"/>
                    <a:pt x="257429" y="173609"/>
                  </a:cubicBezTo>
                  <a:cubicBezTo>
                    <a:pt x="261366" y="173101"/>
                    <a:pt x="265811" y="171958"/>
                    <a:pt x="270637" y="169926"/>
                  </a:cubicBezTo>
                  <a:cubicBezTo>
                    <a:pt x="275463" y="168021"/>
                    <a:pt x="279019" y="166370"/>
                    <a:pt x="281051" y="165100"/>
                  </a:cubicBezTo>
                  <a:lnTo>
                    <a:pt x="278765" y="183261"/>
                  </a:lnTo>
                  <a:cubicBezTo>
                    <a:pt x="266446" y="189992"/>
                    <a:pt x="256540" y="195072"/>
                    <a:pt x="249047" y="198628"/>
                  </a:cubicBezTo>
                  <a:cubicBezTo>
                    <a:pt x="241681" y="202311"/>
                    <a:pt x="232791" y="204597"/>
                    <a:pt x="222631" y="205867"/>
                  </a:cubicBezTo>
                  <a:cubicBezTo>
                    <a:pt x="208280" y="207518"/>
                    <a:pt x="196088" y="205232"/>
                    <a:pt x="185928" y="198882"/>
                  </a:cubicBezTo>
                  <a:cubicBezTo>
                    <a:pt x="175768" y="192532"/>
                    <a:pt x="170053" y="183134"/>
                    <a:pt x="168529" y="170688"/>
                  </a:cubicBezTo>
                  <a:cubicBezTo>
                    <a:pt x="167767" y="163830"/>
                    <a:pt x="167386" y="158750"/>
                    <a:pt x="167386" y="155194"/>
                  </a:cubicBezTo>
                  <a:cubicBezTo>
                    <a:pt x="167386" y="151765"/>
                    <a:pt x="167767" y="146558"/>
                    <a:pt x="168529" y="139573"/>
                  </a:cubicBezTo>
                  <a:lnTo>
                    <a:pt x="171450" y="113284"/>
                  </a:lnTo>
                  <a:lnTo>
                    <a:pt x="107823" y="120777"/>
                  </a:lnTo>
                  <a:lnTo>
                    <a:pt x="97028" y="217043"/>
                  </a:lnTo>
                  <a:lnTo>
                    <a:pt x="31877" y="224663"/>
                  </a:lnTo>
                  <a:lnTo>
                    <a:pt x="45847" y="100203"/>
                  </a:lnTo>
                  <a:cubicBezTo>
                    <a:pt x="46228" y="96393"/>
                    <a:pt x="46609" y="91440"/>
                    <a:pt x="47244" y="85471"/>
                  </a:cubicBezTo>
                  <a:cubicBezTo>
                    <a:pt x="47752" y="79375"/>
                    <a:pt x="47752" y="74422"/>
                    <a:pt x="47371" y="70485"/>
                  </a:cubicBezTo>
                  <a:cubicBezTo>
                    <a:pt x="46482" y="62992"/>
                    <a:pt x="44323" y="57912"/>
                    <a:pt x="40894" y="55499"/>
                  </a:cubicBezTo>
                  <a:cubicBezTo>
                    <a:pt x="37465" y="53086"/>
                    <a:pt x="31750" y="52324"/>
                    <a:pt x="23495" y="53213"/>
                  </a:cubicBezTo>
                  <a:cubicBezTo>
                    <a:pt x="19304" y="53721"/>
                    <a:pt x="15113" y="54864"/>
                    <a:pt x="10795" y="56642"/>
                  </a:cubicBezTo>
                  <a:cubicBezTo>
                    <a:pt x="6604" y="58547"/>
                    <a:pt x="2921" y="60198"/>
                    <a:pt x="0" y="61722"/>
                  </a:cubicBezTo>
                  <a:lnTo>
                    <a:pt x="2159" y="43561"/>
                  </a:lnTo>
                  <a:cubicBezTo>
                    <a:pt x="12319" y="37973"/>
                    <a:pt x="22098" y="33020"/>
                    <a:pt x="31496" y="28829"/>
                  </a:cubicBezTo>
                  <a:cubicBezTo>
                    <a:pt x="40767" y="24638"/>
                    <a:pt x="49784" y="21971"/>
                    <a:pt x="58547" y="20955"/>
                  </a:cubicBezTo>
                  <a:cubicBezTo>
                    <a:pt x="74676" y="19050"/>
                    <a:pt x="87249" y="21590"/>
                    <a:pt x="96266" y="28575"/>
                  </a:cubicBezTo>
                  <a:cubicBezTo>
                    <a:pt x="105410" y="35560"/>
                    <a:pt x="110617" y="44831"/>
                    <a:pt x="111887" y="56515"/>
                  </a:cubicBezTo>
                  <a:cubicBezTo>
                    <a:pt x="112522" y="61087"/>
                    <a:pt x="112776" y="65786"/>
                    <a:pt x="112776" y="70612"/>
                  </a:cubicBezTo>
                  <a:cubicBezTo>
                    <a:pt x="112776" y="75438"/>
                    <a:pt x="112395" y="81026"/>
                    <a:pt x="111506" y="87376"/>
                  </a:cubicBezTo>
                  <a:lnTo>
                    <a:pt x="109982" y="101346"/>
                  </a:lnTo>
                  <a:lnTo>
                    <a:pt x="173609" y="93853"/>
                  </a:lnTo>
                  <a:lnTo>
                    <a:pt x="183007" y="10033"/>
                  </a:lnTo>
                  <a:lnTo>
                    <a:pt x="245491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2" name="Shape 5022">
              <a:extLst>
                <a:ext uri="{FF2B5EF4-FFF2-40B4-BE49-F238E27FC236}">
                  <a16:creationId xmlns:a16="http://schemas.microsoft.com/office/drawing/2014/main" xmlns="" id="{7D6CC5E7-269E-4616-94C5-E75D759B03E7}"/>
                </a:ext>
              </a:extLst>
            </p:cNvPr>
            <p:cNvSpPr/>
            <p:nvPr/>
          </p:nvSpPr>
          <p:spPr>
            <a:xfrm>
              <a:off x="4094072" y="296726"/>
              <a:ext cx="109628" cy="311021"/>
            </a:xfrm>
            <a:custGeom>
              <a:avLst/>
              <a:gdLst/>
              <a:ahLst/>
              <a:cxnLst/>
              <a:rect l="0" t="0" r="0" b="0"/>
              <a:pathLst>
                <a:path w="109628" h="311021">
                  <a:moveTo>
                    <a:pt x="0" y="0"/>
                  </a:moveTo>
                  <a:lnTo>
                    <a:pt x="27729" y="2073"/>
                  </a:lnTo>
                  <a:cubicBezTo>
                    <a:pt x="41937" y="6391"/>
                    <a:pt x="54637" y="13852"/>
                    <a:pt x="65813" y="24457"/>
                  </a:cubicBezTo>
                  <a:cubicBezTo>
                    <a:pt x="88292" y="45666"/>
                    <a:pt x="102008" y="77924"/>
                    <a:pt x="106961" y="121358"/>
                  </a:cubicBezTo>
                  <a:cubicBezTo>
                    <a:pt x="109628" y="144345"/>
                    <a:pt x="109628" y="166824"/>
                    <a:pt x="106834" y="188922"/>
                  </a:cubicBezTo>
                  <a:cubicBezTo>
                    <a:pt x="103913" y="210893"/>
                    <a:pt x="97944" y="230451"/>
                    <a:pt x="88927" y="247469"/>
                  </a:cubicBezTo>
                  <a:cubicBezTo>
                    <a:pt x="79147" y="265884"/>
                    <a:pt x="66194" y="280743"/>
                    <a:pt x="50319" y="292046"/>
                  </a:cubicBezTo>
                  <a:cubicBezTo>
                    <a:pt x="42318" y="297698"/>
                    <a:pt x="33396" y="302270"/>
                    <a:pt x="23537" y="305762"/>
                  </a:cubicBezTo>
                  <a:lnTo>
                    <a:pt x="0" y="311021"/>
                  </a:lnTo>
                  <a:lnTo>
                    <a:pt x="0" y="295209"/>
                  </a:lnTo>
                  <a:lnTo>
                    <a:pt x="9203" y="291745"/>
                  </a:lnTo>
                  <a:cubicBezTo>
                    <a:pt x="13330" y="288903"/>
                    <a:pt x="17045" y="284934"/>
                    <a:pt x="20347" y="279854"/>
                  </a:cubicBezTo>
                  <a:cubicBezTo>
                    <a:pt x="27078" y="269694"/>
                    <a:pt x="32284" y="256613"/>
                    <a:pt x="35968" y="240738"/>
                  </a:cubicBezTo>
                  <a:cubicBezTo>
                    <a:pt x="39524" y="225244"/>
                    <a:pt x="41683" y="208607"/>
                    <a:pt x="42445" y="190573"/>
                  </a:cubicBezTo>
                  <a:cubicBezTo>
                    <a:pt x="43207" y="172539"/>
                    <a:pt x="42699" y="155521"/>
                    <a:pt x="41047" y="139392"/>
                  </a:cubicBezTo>
                  <a:cubicBezTo>
                    <a:pt x="36476" y="131645"/>
                    <a:pt x="31396" y="126057"/>
                    <a:pt x="25808" y="122628"/>
                  </a:cubicBezTo>
                  <a:cubicBezTo>
                    <a:pt x="20220" y="119199"/>
                    <a:pt x="13489" y="118056"/>
                    <a:pt x="5488" y="118945"/>
                  </a:cubicBezTo>
                  <a:lnTo>
                    <a:pt x="0" y="121794"/>
                  </a:lnTo>
                  <a:lnTo>
                    <a:pt x="0" y="104122"/>
                  </a:lnTo>
                  <a:lnTo>
                    <a:pt x="19584" y="103578"/>
                  </a:lnTo>
                  <a:cubicBezTo>
                    <a:pt x="25427" y="104340"/>
                    <a:pt x="31142" y="105864"/>
                    <a:pt x="36730" y="108150"/>
                  </a:cubicBezTo>
                  <a:cubicBezTo>
                    <a:pt x="31142" y="79194"/>
                    <a:pt x="21617" y="57477"/>
                    <a:pt x="8155" y="43253"/>
                  </a:cubicBezTo>
                  <a:lnTo>
                    <a:pt x="0" y="3735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3" name="Shape 5023">
              <a:extLst>
                <a:ext uri="{FF2B5EF4-FFF2-40B4-BE49-F238E27FC236}">
                  <a16:creationId xmlns:a16="http://schemas.microsoft.com/office/drawing/2014/main" xmlns="" id="{AC69D1B4-AC0E-4B64-A915-960900134EA5}"/>
                </a:ext>
              </a:extLst>
            </p:cNvPr>
            <p:cNvSpPr/>
            <p:nvPr/>
          </p:nvSpPr>
          <p:spPr>
            <a:xfrm>
              <a:off x="4919980" y="294767"/>
              <a:ext cx="149098" cy="208026"/>
            </a:xfrm>
            <a:custGeom>
              <a:avLst/>
              <a:gdLst/>
              <a:ahLst/>
              <a:cxnLst/>
              <a:rect l="0" t="0" r="0" b="0"/>
              <a:pathLst>
                <a:path w="149098" h="208026">
                  <a:moveTo>
                    <a:pt x="58674" y="1777"/>
                  </a:moveTo>
                  <a:cubicBezTo>
                    <a:pt x="74295" y="0"/>
                    <a:pt x="86741" y="2286"/>
                    <a:pt x="96139" y="8889"/>
                  </a:cubicBezTo>
                  <a:cubicBezTo>
                    <a:pt x="105537" y="15494"/>
                    <a:pt x="110871" y="24764"/>
                    <a:pt x="112268" y="36830"/>
                  </a:cubicBezTo>
                  <a:cubicBezTo>
                    <a:pt x="112649" y="39370"/>
                    <a:pt x="112776" y="43814"/>
                    <a:pt x="112903" y="50164"/>
                  </a:cubicBezTo>
                  <a:cubicBezTo>
                    <a:pt x="113157" y="56514"/>
                    <a:pt x="112649" y="62484"/>
                    <a:pt x="111760" y="67945"/>
                  </a:cubicBezTo>
                  <a:lnTo>
                    <a:pt x="102235" y="127127"/>
                  </a:lnTo>
                  <a:cubicBezTo>
                    <a:pt x="101473" y="131953"/>
                    <a:pt x="100838" y="137287"/>
                    <a:pt x="100457" y="143383"/>
                  </a:cubicBezTo>
                  <a:cubicBezTo>
                    <a:pt x="100076" y="149352"/>
                    <a:pt x="100076" y="153924"/>
                    <a:pt x="100457" y="156972"/>
                  </a:cubicBezTo>
                  <a:cubicBezTo>
                    <a:pt x="101346" y="164592"/>
                    <a:pt x="103632" y="169545"/>
                    <a:pt x="107442" y="171958"/>
                  </a:cubicBezTo>
                  <a:cubicBezTo>
                    <a:pt x="111125" y="174244"/>
                    <a:pt x="117221" y="175006"/>
                    <a:pt x="125603" y="173990"/>
                  </a:cubicBezTo>
                  <a:cubicBezTo>
                    <a:pt x="129540" y="173482"/>
                    <a:pt x="133858" y="172339"/>
                    <a:pt x="138684" y="170307"/>
                  </a:cubicBezTo>
                  <a:cubicBezTo>
                    <a:pt x="143510" y="168402"/>
                    <a:pt x="147066" y="166751"/>
                    <a:pt x="149098" y="165481"/>
                  </a:cubicBezTo>
                  <a:lnTo>
                    <a:pt x="146812" y="183642"/>
                  </a:lnTo>
                  <a:cubicBezTo>
                    <a:pt x="134493" y="190373"/>
                    <a:pt x="124587" y="195453"/>
                    <a:pt x="117094" y="199009"/>
                  </a:cubicBezTo>
                  <a:cubicBezTo>
                    <a:pt x="109601" y="202692"/>
                    <a:pt x="100838" y="204978"/>
                    <a:pt x="90551" y="206248"/>
                  </a:cubicBezTo>
                  <a:cubicBezTo>
                    <a:pt x="74803" y="208026"/>
                    <a:pt x="62103" y="205613"/>
                    <a:pt x="52451" y="199009"/>
                  </a:cubicBezTo>
                  <a:cubicBezTo>
                    <a:pt x="42799" y="192278"/>
                    <a:pt x="37338" y="183007"/>
                    <a:pt x="35941" y="171196"/>
                  </a:cubicBezTo>
                  <a:cubicBezTo>
                    <a:pt x="35433" y="166624"/>
                    <a:pt x="35179" y="161925"/>
                    <a:pt x="35306" y="156972"/>
                  </a:cubicBezTo>
                  <a:cubicBezTo>
                    <a:pt x="35433" y="152146"/>
                    <a:pt x="35814" y="146558"/>
                    <a:pt x="36576" y="140335"/>
                  </a:cubicBezTo>
                  <a:lnTo>
                    <a:pt x="46101" y="80899"/>
                  </a:lnTo>
                  <a:cubicBezTo>
                    <a:pt x="46863" y="75311"/>
                    <a:pt x="47498" y="69850"/>
                    <a:pt x="48006" y="64897"/>
                  </a:cubicBezTo>
                  <a:cubicBezTo>
                    <a:pt x="48387" y="59817"/>
                    <a:pt x="48387" y="55245"/>
                    <a:pt x="47879" y="51181"/>
                  </a:cubicBezTo>
                  <a:cubicBezTo>
                    <a:pt x="46990" y="43814"/>
                    <a:pt x="44831" y="38862"/>
                    <a:pt x="41529" y="36322"/>
                  </a:cubicBezTo>
                  <a:cubicBezTo>
                    <a:pt x="38100" y="33782"/>
                    <a:pt x="32131" y="33020"/>
                    <a:pt x="23622" y="34036"/>
                  </a:cubicBezTo>
                  <a:cubicBezTo>
                    <a:pt x="19431" y="34544"/>
                    <a:pt x="15113" y="35687"/>
                    <a:pt x="10922" y="37464"/>
                  </a:cubicBezTo>
                  <a:cubicBezTo>
                    <a:pt x="6604" y="39370"/>
                    <a:pt x="3048" y="41021"/>
                    <a:pt x="0" y="42545"/>
                  </a:cubicBezTo>
                  <a:lnTo>
                    <a:pt x="2286" y="24257"/>
                  </a:lnTo>
                  <a:cubicBezTo>
                    <a:pt x="12446" y="18796"/>
                    <a:pt x="22225" y="13843"/>
                    <a:pt x="31496" y="9651"/>
                  </a:cubicBezTo>
                  <a:cubicBezTo>
                    <a:pt x="40894" y="5461"/>
                    <a:pt x="49911" y="2794"/>
                    <a:pt x="58674" y="1777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4" name="Shape 5024">
              <a:extLst>
                <a:ext uri="{FF2B5EF4-FFF2-40B4-BE49-F238E27FC236}">
                  <a16:creationId xmlns:a16="http://schemas.microsoft.com/office/drawing/2014/main" xmlns="" id="{B134EBE4-ACAB-41DF-849C-C1B3B87E0BD7}"/>
                </a:ext>
              </a:extLst>
            </p:cNvPr>
            <p:cNvSpPr/>
            <p:nvPr/>
          </p:nvSpPr>
          <p:spPr>
            <a:xfrm>
              <a:off x="4262755" y="267970"/>
              <a:ext cx="79756" cy="74803"/>
            </a:xfrm>
            <a:custGeom>
              <a:avLst/>
              <a:gdLst/>
              <a:ahLst/>
              <a:cxnLst/>
              <a:rect l="0" t="0" r="0" b="0"/>
              <a:pathLst>
                <a:path w="79756" h="74803">
                  <a:moveTo>
                    <a:pt x="35687" y="1270"/>
                  </a:moveTo>
                  <a:cubicBezTo>
                    <a:pt x="46355" y="0"/>
                    <a:pt x="55880" y="2540"/>
                    <a:pt x="64262" y="8763"/>
                  </a:cubicBezTo>
                  <a:cubicBezTo>
                    <a:pt x="72644" y="14987"/>
                    <a:pt x="77470" y="23114"/>
                    <a:pt x="78613" y="33020"/>
                  </a:cubicBezTo>
                  <a:cubicBezTo>
                    <a:pt x="79756" y="43053"/>
                    <a:pt x="76962" y="51943"/>
                    <a:pt x="70231" y="59944"/>
                  </a:cubicBezTo>
                  <a:cubicBezTo>
                    <a:pt x="63500" y="67818"/>
                    <a:pt x="54737" y="72390"/>
                    <a:pt x="44196" y="73661"/>
                  </a:cubicBezTo>
                  <a:cubicBezTo>
                    <a:pt x="33528" y="74803"/>
                    <a:pt x="24003" y="72390"/>
                    <a:pt x="15494" y="66294"/>
                  </a:cubicBezTo>
                  <a:cubicBezTo>
                    <a:pt x="7112" y="60072"/>
                    <a:pt x="2286" y="52070"/>
                    <a:pt x="1143" y="42037"/>
                  </a:cubicBezTo>
                  <a:cubicBezTo>
                    <a:pt x="0" y="32131"/>
                    <a:pt x="2794" y="23114"/>
                    <a:pt x="9525" y="15113"/>
                  </a:cubicBezTo>
                  <a:cubicBezTo>
                    <a:pt x="16383" y="7112"/>
                    <a:pt x="25019" y="2540"/>
                    <a:pt x="35687" y="127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5" name="Shape 5025">
              <a:extLst>
                <a:ext uri="{FF2B5EF4-FFF2-40B4-BE49-F238E27FC236}">
                  <a16:creationId xmlns:a16="http://schemas.microsoft.com/office/drawing/2014/main" xmlns="" id="{28AF137D-0F3A-437E-B82D-32B48AAA0903}"/>
                </a:ext>
              </a:extLst>
            </p:cNvPr>
            <p:cNvSpPr/>
            <p:nvPr/>
          </p:nvSpPr>
          <p:spPr>
            <a:xfrm>
              <a:off x="4423029" y="234188"/>
              <a:ext cx="153797" cy="96774"/>
            </a:xfrm>
            <a:custGeom>
              <a:avLst/>
              <a:gdLst/>
              <a:ahLst/>
              <a:cxnLst/>
              <a:rect l="0" t="0" r="0" b="0"/>
              <a:pathLst>
                <a:path w="153797" h="96774">
                  <a:moveTo>
                    <a:pt x="137541" y="0"/>
                  </a:moveTo>
                  <a:lnTo>
                    <a:pt x="153797" y="5715"/>
                  </a:lnTo>
                  <a:cubicBezTo>
                    <a:pt x="151892" y="16256"/>
                    <a:pt x="148844" y="26670"/>
                    <a:pt x="144399" y="36703"/>
                  </a:cubicBezTo>
                  <a:cubicBezTo>
                    <a:pt x="139954" y="46863"/>
                    <a:pt x="133985" y="56007"/>
                    <a:pt x="126619" y="64135"/>
                  </a:cubicBezTo>
                  <a:cubicBezTo>
                    <a:pt x="118491" y="73279"/>
                    <a:pt x="109347" y="80391"/>
                    <a:pt x="99187" y="85471"/>
                  </a:cubicBezTo>
                  <a:cubicBezTo>
                    <a:pt x="89154" y="90678"/>
                    <a:pt x="77724" y="93980"/>
                    <a:pt x="64897" y="95504"/>
                  </a:cubicBezTo>
                  <a:cubicBezTo>
                    <a:pt x="54229" y="96774"/>
                    <a:pt x="44958" y="96520"/>
                    <a:pt x="36957" y="94869"/>
                  </a:cubicBezTo>
                  <a:cubicBezTo>
                    <a:pt x="28956" y="93218"/>
                    <a:pt x="22479" y="90678"/>
                    <a:pt x="17399" y="87249"/>
                  </a:cubicBezTo>
                  <a:cubicBezTo>
                    <a:pt x="12446" y="83947"/>
                    <a:pt x="8636" y="80010"/>
                    <a:pt x="5969" y="75565"/>
                  </a:cubicBezTo>
                  <a:cubicBezTo>
                    <a:pt x="3175" y="70993"/>
                    <a:pt x="1651" y="66421"/>
                    <a:pt x="1016" y="61849"/>
                  </a:cubicBezTo>
                  <a:cubicBezTo>
                    <a:pt x="0" y="52197"/>
                    <a:pt x="1778" y="44196"/>
                    <a:pt x="6731" y="37973"/>
                  </a:cubicBezTo>
                  <a:cubicBezTo>
                    <a:pt x="11557" y="31623"/>
                    <a:pt x="18288" y="28067"/>
                    <a:pt x="26924" y="27051"/>
                  </a:cubicBezTo>
                  <a:cubicBezTo>
                    <a:pt x="33020" y="26289"/>
                    <a:pt x="38862" y="27305"/>
                    <a:pt x="44577" y="30099"/>
                  </a:cubicBezTo>
                  <a:cubicBezTo>
                    <a:pt x="50292" y="32893"/>
                    <a:pt x="53594" y="37846"/>
                    <a:pt x="54356" y="44831"/>
                  </a:cubicBezTo>
                  <a:cubicBezTo>
                    <a:pt x="54991" y="49530"/>
                    <a:pt x="54483" y="54102"/>
                    <a:pt x="52832" y="58547"/>
                  </a:cubicBezTo>
                  <a:cubicBezTo>
                    <a:pt x="51181" y="62992"/>
                    <a:pt x="49403" y="66929"/>
                    <a:pt x="47371" y="70358"/>
                  </a:cubicBezTo>
                  <a:cubicBezTo>
                    <a:pt x="51054" y="71755"/>
                    <a:pt x="54356" y="72517"/>
                    <a:pt x="57531" y="72898"/>
                  </a:cubicBezTo>
                  <a:cubicBezTo>
                    <a:pt x="60706" y="73279"/>
                    <a:pt x="64389" y="73152"/>
                    <a:pt x="68453" y="72771"/>
                  </a:cubicBezTo>
                  <a:cubicBezTo>
                    <a:pt x="78994" y="71501"/>
                    <a:pt x="88265" y="68453"/>
                    <a:pt x="96266" y="63754"/>
                  </a:cubicBezTo>
                  <a:cubicBezTo>
                    <a:pt x="104267" y="58928"/>
                    <a:pt x="110871" y="53213"/>
                    <a:pt x="115951" y="46863"/>
                  </a:cubicBezTo>
                  <a:cubicBezTo>
                    <a:pt x="121158" y="40259"/>
                    <a:pt x="125603" y="32893"/>
                    <a:pt x="129286" y="24638"/>
                  </a:cubicBezTo>
                  <a:cubicBezTo>
                    <a:pt x="132969" y="16510"/>
                    <a:pt x="135636" y="8255"/>
                    <a:pt x="13754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6" name="Shape 5026">
              <a:extLst>
                <a:ext uri="{FF2B5EF4-FFF2-40B4-BE49-F238E27FC236}">
                  <a16:creationId xmlns:a16="http://schemas.microsoft.com/office/drawing/2014/main" xmlns="" id="{8FB2F2B2-6447-4991-84ED-3AD22DDCF373}"/>
                </a:ext>
              </a:extLst>
            </p:cNvPr>
            <p:cNvSpPr/>
            <p:nvPr/>
          </p:nvSpPr>
          <p:spPr>
            <a:xfrm>
              <a:off x="4966589" y="186055"/>
              <a:ext cx="79756" cy="74802"/>
            </a:xfrm>
            <a:custGeom>
              <a:avLst/>
              <a:gdLst/>
              <a:ahLst/>
              <a:cxnLst/>
              <a:rect l="0" t="0" r="0" b="0"/>
              <a:pathLst>
                <a:path w="79756" h="74802">
                  <a:moveTo>
                    <a:pt x="35814" y="1270"/>
                  </a:moveTo>
                  <a:cubicBezTo>
                    <a:pt x="46482" y="0"/>
                    <a:pt x="55880" y="2539"/>
                    <a:pt x="64262" y="8763"/>
                  </a:cubicBezTo>
                  <a:cubicBezTo>
                    <a:pt x="72644" y="14859"/>
                    <a:pt x="77470" y="22987"/>
                    <a:pt x="78613" y="33020"/>
                  </a:cubicBezTo>
                  <a:cubicBezTo>
                    <a:pt x="79756" y="43052"/>
                    <a:pt x="76962" y="51943"/>
                    <a:pt x="70231" y="59817"/>
                  </a:cubicBezTo>
                  <a:cubicBezTo>
                    <a:pt x="63500" y="67818"/>
                    <a:pt x="54864" y="72389"/>
                    <a:pt x="44196" y="73533"/>
                  </a:cubicBezTo>
                  <a:cubicBezTo>
                    <a:pt x="33528" y="74802"/>
                    <a:pt x="24003" y="72389"/>
                    <a:pt x="15621" y="66167"/>
                  </a:cubicBezTo>
                  <a:cubicBezTo>
                    <a:pt x="7112" y="60071"/>
                    <a:pt x="2286" y="52070"/>
                    <a:pt x="1143" y="42037"/>
                  </a:cubicBezTo>
                  <a:cubicBezTo>
                    <a:pt x="0" y="32003"/>
                    <a:pt x="2794" y="23113"/>
                    <a:pt x="9652" y="15113"/>
                  </a:cubicBezTo>
                  <a:cubicBezTo>
                    <a:pt x="16383" y="7112"/>
                    <a:pt x="25146" y="2413"/>
                    <a:pt x="35814" y="127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7" name="Shape 5028">
              <a:extLst>
                <a:ext uri="{FF2B5EF4-FFF2-40B4-BE49-F238E27FC236}">
                  <a16:creationId xmlns:a16="http://schemas.microsoft.com/office/drawing/2014/main" xmlns="" id="{42307E70-B21B-4CF3-AE5D-5D13FD55E1EB}"/>
                </a:ext>
              </a:extLst>
            </p:cNvPr>
            <p:cNvSpPr/>
            <p:nvPr/>
          </p:nvSpPr>
          <p:spPr>
            <a:xfrm>
              <a:off x="2602611" y="975519"/>
              <a:ext cx="198120" cy="216630"/>
            </a:xfrm>
            <a:custGeom>
              <a:avLst/>
              <a:gdLst/>
              <a:ahLst/>
              <a:cxnLst/>
              <a:rect l="0" t="0" r="0" b="0"/>
              <a:pathLst>
                <a:path w="198120" h="216630">
                  <a:moveTo>
                    <a:pt x="141668" y="810"/>
                  </a:moveTo>
                  <a:cubicBezTo>
                    <a:pt x="151701" y="1619"/>
                    <a:pt x="160274" y="3588"/>
                    <a:pt x="167386" y="6699"/>
                  </a:cubicBezTo>
                  <a:cubicBezTo>
                    <a:pt x="181737" y="12922"/>
                    <a:pt x="189611" y="23336"/>
                    <a:pt x="191389" y="37941"/>
                  </a:cubicBezTo>
                  <a:cubicBezTo>
                    <a:pt x="192278" y="45561"/>
                    <a:pt x="191516" y="52419"/>
                    <a:pt x="188976" y="58642"/>
                  </a:cubicBezTo>
                  <a:cubicBezTo>
                    <a:pt x="186436" y="64738"/>
                    <a:pt x="182499" y="70199"/>
                    <a:pt x="176911" y="75025"/>
                  </a:cubicBezTo>
                  <a:cubicBezTo>
                    <a:pt x="172212" y="79216"/>
                    <a:pt x="166243" y="82899"/>
                    <a:pt x="159004" y="86328"/>
                  </a:cubicBezTo>
                  <a:cubicBezTo>
                    <a:pt x="151892" y="89757"/>
                    <a:pt x="143891" y="92678"/>
                    <a:pt x="135128" y="95091"/>
                  </a:cubicBezTo>
                  <a:lnTo>
                    <a:pt x="134874" y="98139"/>
                  </a:lnTo>
                  <a:cubicBezTo>
                    <a:pt x="142240" y="97504"/>
                    <a:pt x="149479" y="97631"/>
                    <a:pt x="156464" y="98647"/>
                  </a:cubicBezTo>
                  <a:cubicBezTo>
                    <a:pt x="163576" y="99663"/>
                    <a:pt x="169799" y="101441"/>
                    <a:pt x="175514" y="104108"/>
                  </a:cubicBezTo>
                  <a:cubicBezTo>
                    <a:pt x="181102" y="106775"/>
                    <a:pt x="185928" y="110585"/>
                    <a:pt x="189738" y="115411"/>
                  </a:cubicBezTo>
                  <a:cubicBezTo>
                    <a:pt x="193675" y="120237"/>
                    <a:pt x="196088" y="126079"/>
                    <a:pt x="196850" y="133064"/>
                  </a:cubicBezTo>
                  <a:cubicBezTo>
                    <a:pt x="198120" y="143859"/>
                    <a:pt x="195961" y="153765"/>
                    <a:pt x="190373" y="163036"/>
                  </a:cubicBezTo>
                  <a:cubicBezTo>
                    <a:pt x="184785" y="172307"/>
                    <a:pt x="176403" y="180435"/>
                    <a:pt x="165481" y="187674"/>
                  </a:cubicBezTo>
                  <a:cubicBezTo>
                    <a:pt x="154051" y="194786"/>
                    <a:pt x="141732" y="200501"/>
                    <a:pt x="128651" y="204692"/>
                  </a:cubicBezTo>
                  <a:cubicBezTo>
                    <a:pt x="115570" y="208883"/>
                    <a:pt x="100838" y="211931"/>
                    <a:pt x="84328" y="213836"/>
                  </a:cubicBezTo>
                  <a:cubicBezTo>
                    <a:pt x="60960" y="216630"/>
                    <a:pt x="41656" y="214725"/>
                    <a:pt x="26543" y="208375"/>
                  </a:cubicBezTo>
                  <a:cubicBezTo>
                    <a:pt x="11303" y="202025"/>
                    <a:pt x="2794" y="191103"/>
                    <a:pt x="1016" y="175609"/>
                  </a:cubicBezTo>
                  <a:cubicBezTo>
                    <a:pt x="0" y="167100"/>
                    <a:pt x="2159" y="159353"/>
                    <a:pt x="7366" y="152622"/>
                  </a:cubicBezTo>
                  <a:cubicBezTo>
                    <a:pt x="12573" y="145764"/>
                    <a:pt x="19558" y="141827"/>
                    <a:pt x="28575" y="140811"/>
                  </a:cubicBezTo>
                  <a:cubicBezTo>
                    <a:pt x="38735" y="139668"/>
                    <a:pt x="46863" y="141192"/>
                    <a:pt x="52705" y="145637"/>
                  </a:cubicBezTo>
                  <a:cubicBezTo>
                    <a:pt x="58547" y="149955"/>
                    <a:pt x="61976" y="156432"/>
                    <a:pt x="62865" y="164941"/>
                  </a:cubicBezTo>
                  <a:cubicBezTo>
                    <a:pt x="63500" y="170529"/>
                    <a:pt x="62484" y="176117"/>
                    <a:pt x="59817" y="181578"/>
                  </a:cubicBezTo>
                  <a:cubicBezTo>
                    <a:pt x="57150" y="187166"/>
                    <a:pt x="54864" y="191103"/>
                    <a:pt x="53086" y="193262"/>
                  </a:cubicBezTo>
                  <a:cubicBezTo>
                    <a:pt x="55626" y="195040"/>
                    <a:pt x="58928" y="196437"/>
                    <a:pt x="63119" y="197580"/>
                  </a:cubicBezTo>
                  <a:cubicBezTo>
                    <a:pt x="67310" y="198850"/>
                    <a:pt x="72517" y="199104"/>
                    <a:pt x="78994" y="198342"/>
                  </a:cubicBezTo>
                  <a:cubicBezTo>
                    <a:pt x="93599" y="196564"/>
                    <a:pt x="105537" y="189960"/>
                    <a:pt x="114935" y="178403"/>
                  </a:cubicBezTo>
                  <a:cubicBezTo>
                    <a:pt x="124333" y="166846"/>
                    <a:pt x="128016" y="153130"/>
                    <a:pt x="126238" y="137001"/>
                  </a:cubicBezTo>
                  <a:cubicBezTo>
                    <a:pt x="125349" y="129508"/>
                    <a:pt x="122301" y="123285"/>
                    <a:pt x="117221" y="118205"/>
                  </a:cubicBezTo>
                  <a:cubicBezTo>
                    <a:pt x="112141" y="113125"/>
                    <a:pt x="104775" y="111220"/>
                    <a:pt x="95377" y="112236"/>
                  </a:cubicBezTo>
                  <a:lnTo>
                    <a:pt x="69088" y="115284"/>
                  </a:lnTo>
                  <a:lnTo>
                    <a:pt x="71501" y="94710"/>
                  </a:lnTo>
                  <a:lnTo>
                    <a:pt x="91821" y="92297"/>
                  </a:lnTo>
                  <a:cubicBezTo>
                    <a:pt x="102870" y="91027"/>
                    <a:pt x="111125" y="86582"/>
                    <a:pt x="116713" y="79089"/>
                  </a:cubicBezTo>
                  <a:cubicBezTo>
                    <a:pt x="122301" y="71596"/>
                    <a:pt x="124460" y="61817"/>
                    <a:pt x="123063" y="49752"/>
                  </a:cubicBezTo>
                  <a:cubicBezTo>
                    <a:pt x="122174" y="42513"/>
                    <a:pt x="118745" y="37052"/>
                    <a:pt x="112903" y="33369"/>
                  </a:cubicBezTo>
                  <a:cubicBezTo>
                    <a:pt x="107061" y="29559"/>
                    <a:pt x="99695" y="28289"/>
                    <a:pt x="91059" y="29305"/>
                  </a:cubicBezTo>
                  <a:cubicBezTo>
                    <a:pt x="79629" y="30575"/>
                    <a:pt x="68707" y="35147"/>
                    <a:pt x="58420" y="42767"/>
                  </a:cubicBezTo>
                  <a:cubicBezTo>
                    <a:pt x="48006" y="50387"/>
                    <a:pt x="38227" y="60547"/>
                    <a:pt x="29083" y="73247"/>
                  </a:cubicBezTo>
                  <a:lnTo>
                    <a:pt x="13716" y="62833"/>
                  </a:lnTo>
                  <a:cubicBezTo>
                    <a:pt x="23368" y="45688"/>
                    <a:pt x="36322" y="31845"/>
                    <a:pt x="52324" y="21304"/>
                  </a:cubicBezTo>
                  <a:cubicBezTo>
                    <a:pt x="68326" y="10763"/>
                    <a:pt x="86614" y="4159"/>
                    <a:pt x="107188" y="1873"/>
                  </a:cubicBezTo>
                  <a:cubicBezTo>
                    <a:pt x="120142" y="349"/>
                    <a:pt x="131635" y="0"/>
                    <a:pt x="141668" y="81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8" name="Shape 5029">
              <a:extLst>
                <a:ext uri="{FF2B5EF4-FFF2-40B4-BE49-F238E27FC236}">
                  <a16:creationId xmlns:a16="http://schemas.microsoft.com/office/drawing/2014/main" xmlns="" id="{E03B71B6-A8C8-4F35-8867-E50FBF91C51F}"/>
                </a:ext>
              </a:extLst>
            </p:cNvPr>
            <p:cNvSpPr/>
            <p:nvPr/>
          </p:nvSpPr>
          <p:spPr>
            <a:xfrm>
              <a:off x="2825242" y="951611"/>
              <a:ext cx="112402" cy="214630"/>
            </a:xfrm>
            <a:custGeom>
              <a:avLst/>
              <a:gdLst/>
              <a:ahLst/>
              <a:cxnLst/>
              <a:rect l="0" t="0" r="0" b="0"/>
              <a:pathLst>
                <a:path w="112402" h="214630">
                  <a:moveTo>
                    <a:pt x="106807" y="0"/>
                  </a:moveTo>
                  <a:lnTo>
                    <a:pt x="112402" y="113"/>
                  </a:lnTo>
                  <a:lnTo>
                    <a:pt x="112402" y="22902"/>
                  </a:lnTo>
                  <a:lnTo>
                    <a:pt x="98044" y="30480"/>
                  </a:lnTo>
                  <a:cubicBezTo>
                    <a:pt x="91440" y="37592"/>
                    <a:pt x="85979" y="46609"/>
                    <a:pt x="81534" y="57658"/>
                  </a:cubicBezTo>
                  <a:cubicBezTo>
                    <a:pt x="77216" y="68580"/>
                    <a:pt x="74168" y="81026"/>
                    <a:pt x="72644" y="94996"/>
                  </a:cubicBezTo>
                  <a:cubicBezTo>
                    <a:pt x="71120" y="108839"/>
                    <a:pt x="71120" y="122936"/>
                    <a:pt x="72771" y="137160"/>
                  </a:cubicBezTo>
                  <a:cubicBezTo>
                    <a:pt x="73533" y="143510"/>
                    <a:pt x="74676" y="149479"/>
                    <a:pt x="76327" y="154813"/>
                  </a:cubicBezTo>
                  <a:cubicBezTo>
                    <a:pt x="77978" y="160274"/>
                    <a:pt x="80137" y="164719"/>
                    <a:pt x="82804" y="168275"/>
                  </a:cubicBezTo>
                  <a:cubicBezTo>
                    <a:pt x="85598" y="172085"/>
                    <a:pt x="89154" y="174879"/>
                    <a:pt x="93472" y="176657"/>
                  </a:cubicBezTo>
                  <a:cubicBezTo>
                    <a:pt x="97790" y="178435"/>
                    <a:pt x="102870" y="178943"/>
                    <a:pt x="108966" y="178181"/>
                  </a:cubicBezTo>
                  <a:lnTo>
                    <a:pt x="112402" y="176690"/>
                  </a:lnTo>
                  <a:lnTo>
                    <a:pt x="112402" y="199841"/>
                  </a:lnTo>
                  <a:lnTo>
                    <a:pt x="99822" y="206756"/>
                  </a:lnTo>
                  <a:cubicBezTo>
                    <a:pt x="93853" y="209423"/>
                    <a:pt x="87249" y="211074"/>
                    <a:pt x="79883" y="211963"/>
                  </a:cubicBezTo>
                  <a:cubicBezTo>
                    <a:pt x="57023" y="214630"/>
                    <a:pt x="38989" y="209931"/>
                    <a:pt x="25908" y="197739"/>
                  </a:cubicBezTo>
                  <a:cubicBezTo>
                    <a:pt x="12700" y="185674"/>
                    <a:pt x="4826" y="167894"/>
                    <a:pt x="2032" y="144526"/>
                  </a:cubicBezTo>
                  <a:cubicBezTo>
                    <a:pt x="0" y="126619"/>
                    <a:pt x="1270" y="109347"/>
                    <a:pt x="5842" y="92837"/>
                  </a:cubicBezTo>
                  <a:cubicBezTo>
                    <a:pt x="10414" y="76327"/>
                    <a:pt x="17526" y="61468"/>
                    <a:pt x="26924" y="48260"/>
                  </a:cubicBezTo>
                  <a:cubicBezTo>
                    <a:pt x="36449" y="35179"/>
                    <a:pt x="48133" y="24384"/>
                    <a:pt x="61849" y="15748"/>
                  </a:cubicBezTo>
                  <a:cubicBezTo>
                    <a:pt x="75692" y="7112"/>
                    <a:pt x="90678" y="1905"/>
                    <a:pt x="106807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9" name="Shape 5030">
              <a:extLst>
                <a:ext uri="{FF2B5EF4-FFF2-40B4-BE49-F238E27FC236}">
                  <a16:creationId xmlns:a16="http://schemas.microsoft.com/office/drawing/2014/main" xmlns="" id="{8030669E-D2DB-4DAB-B97B-39722151A97A}"/>
                </a:ext>
              </a:extLst>
            </p:cNvPr>
            <p:cNvSpPr/>
            <p:nvPr/>
          </p:nvSpPr>
          <p:spPr>
            <a:xfrm>
              <a:off x="2937645" y="941451"/>
              <a:ext cx="143248" cy="210001"/>
            </a:xfrm>
            <a:custGeom>
              <a:avLst/>
              <a:gdLst/>
              <a:ahLst/>
              <a:cxnLst/>
              <a:rect l="0" t="0" r="0" b="0"/>
              <a:pathLst>
                <a:path w="143248" h="210001">
                  <a:moveTo>
                    <a:pt x="108070" y="0"/>
                  </a:moveTo>
                  <a:lnTo>
                    <a:pt x="111245" y="2794"/>
                  </a:lnTo>
                  <a:lnTo>
                    <a:pt x="96258" y="127381"/>
                  </a:lnTo>
                  <a:cubicBezTo>
                    <a:pt x="95751" y="131572"/>
                    <a:pt x="95116" y="136779"/>
                    <a:pt x="94735" y="143129"/>
                  </a:cubicBezTo>
                  <a:cubicBezTo>
                    <a:pt x="94226" y="149352"/>
                    <a:pt x="94226" y="154051"/>
                    <a:pt x="94608" y="157226"/>
                  </a:cubicBezTo>
                  <a:cubicBezTo>
                    <a:pt x="95370" y="164719"/>
                    <a:pt x="97783" y="169672"/>
                    <a:pt x="101466" y="172085"/>
                  </a:cubicBezTo>
                  <a:cubicBezTo>
                    <a:pt x="105276" y="174498"/>
                    <a:pt x="111245" y="175260"/>
                    <a:pt x="119754" y="174244"/>
                  </a:cubicBezTo>
                  <a:cubicBezTo>
                    <a:pt x="123436" y="173736"/>
                    <a:pt x="127755" y="172593"/>
                    <a:pt x="132708" y="170561"/>
                  </a:cubicBezTo>
                  <a:cubicBezTo>
                    <a:pt x="137788" y="168402"/>
                    <a:pt x="141344" y="166878"/>
                    <a:pt x="143248" y="165735"/>
                  </a:cubicBezTo>
                  <a:lnTo>
                    <a:pt x="140963" y="183896"/>
                  </a:lnTo>
                  <a:cubicBezTo>
                    <a:pt x="128644" y="190627"/>
                    <a:pt x="118611" y="195707"/>
                    <a:pt x="111117" y="199263"/>
                  </a:cubicBezTo>
                  <a:cubicBezTo>
                    <a:pt x="103624" y="202946"/>
                    <a:pt x="94735" y="205232"/>
                    <a:pt x="84574" y="206502"/>
                  </a:cubicBezTo>
                  <a:cubicBezTo>
                    <a:pt x="70986" y="208026"/>
                    <a:pt x="59936" y="206629"/>
                    <a:pt x="51173" y="202311"/>
                  </a:cubicBezTo>
                  <a:cubicBezTo>
                    <a:pt x="42538" y="197866"/>
                    <a:pt x="36061" y="191643"/>
                    <a:pt x="31996" y="183642"/>
                  </a:cubicBezTo>
                  <a:lnTo>
                    <a:pt x="30473" y="183769"/>
                  </a:lnTo>
                  <a:cubicBezTo>
                    <a:pt x="26282" y="188214"/>
                    <a:pt x="22345" y="192405"/>
                    <a:pt x="18535" y="196088"/>
                  </a:cubicBezTo>
                  <a:cubicBezTo>
                    <a:pt x="14724" y="199898"/>
                    <a:pt x="9898" y="203708"/>
                    <a:pt x="4057" y="207772"/>
                  </a:cubicBezTo>
                  <a:lnTo>
                    <a:pt x="0" y="210001"/>
                  </a:lnTo>
                  <a:lnTo>
                    <a:pt x="0" y="186850"/>
                  </a:lnTo>
                  <a:lnTo>
                    <a:pt x="13836" y="180848"/>
                  </a:lnTo>
                  <a:cubicBezTo>
                    <a:pt x="19042" y="176530"/>
                    <a:pt x="23869" y="171577"/>
                    <a:pt x="28186" y="165735"/>
                  </a:cubicBezTo>
                  <a:lnTo>
                    <a:pt x="40886" y="55880"/>
                  </a:lnTo>
                  <a:cubicBezTo>
                    <a:pt x="40505" y="52959"/>
                    <a:pt x="39744" y="49657"/>
                    <a:pt x="38473" y="45847"/>
                  </a:cubicBezTo>
                  <a:cubicBezTo>
                    <a:pt x="37330" y="41910"/>
                    <a:pt x="35552" y="38735"/>
                    <a:pt x="33267" y="36195"/>
                  </a:cubicBezTo>
                  <a:cubicBezTo>
                    <a:pt x="30473" y="33147"/>
                    <a:pt x="27044" y="30861"/>
                    <a:pt x="22980" y="29591"/>
                  </a:cubicBezTo>
                  <a:cubicBezTo>
                    <a:pt x="19042" y="28194"/>
                    <a:pt x="14217" y="27940"/>
                    <a:pt x="8501" y="28575"/>
                  </a:cubicBezTo>
                  <a:lnTo>
                    <a:pt x="0" y="33062"/>
                  </a:lnTo>
                  <a:lnTo>
                    <a:pt x="0" y="10273"/>
                  </a:lnTo>
                  <a:lnTo>
                    <a:pt x="25901" y="10795"/>
                  </a:lnTo>
                  <a:cubicBezTo>
                    <a:pt x="35171" y="12446"/>
                    <a:pt x="42792" y="15367"/>
                    <a:pt x="49014" y="19431"/>
                  </a:cubicBezTo>
                  <a:lnTo>
                    <a:pt x="10807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30" name="Shape 5031">
              <a:extLst>
                <a:ext uri="{FF2B5EF4-FFF2-40B4-BE49-F238E27FC236}">
                  <a16:creationId xmlns:a16="http://schemas.microsoft.com/office/drawing/2014/main" xmlns="" id="{7C00A899-87C8-4D16-B8AA-7242B4187E55}"/>
                </a:ext>
              </a:extLst>
            </p:cNvPr>
            <p:cNvSpPr/>
            <p:nvPr/>
          </p:nvSpPr>
          <p:spPr>
            <a:xfrm>
              <a:off x="3092831" y="918019"/>
              <a:ext cx="200279" cy="215202"/>
            </a:xfrm>
            <a:custGeom>
              <a:avLst/>
              <a:gdLst/>
              <a:ahLst/>
              <a:cxnLst/>
              <a:rect l="0" t="0" r="0" b="0"/>
              <a:pathLst>
                <a:path w="200279" h="215202">
                  <a:moveTo>
                    <a:pt x="146384" y="1095"/>
                  </a:moveTo>
                  <a:cubicBezTo>
                    <a:pt x="155512" y="2191"/>
                    <a:pt x="163386" y="4509"/>
                    <a:pt x="170053" y="8065"/>
                  </a:cubicBezTo>
                  <a:cubicBezTo>
                    <a:pt x="183388" y="15177"/>
                    <a:pt x="190881" y="26226"/>
                    <a:pt x="192659" y="41212"/>
                  </a:cubicBezTo>
                  <a:cubicBezTo>
                    <a:pt x="193040" y="45276"/>
                    <a:pt x="192913" y="49975"/>
                    <a:pt x="192151" y="55054"/>
                  </a:cubicBezTo>
                  <a:cubicBezTo>
                    <a:pt x="191516" y="60262"/>
                    <a:pt x="189992" y="64707"/>
                    <a:pt x="187706" y="68390"/>
                  </a:cubicBezTo>
                  <a:cubicBezTo>
                    <a:pt x="184912" y="72962"/>
                    <a:pt x="181737" y="76645"/>
                    <a:pt x="178181" y="79312"/>
                  </a:cubicBezTo>
                  <a:cubicBezTo>
                    <a:pt x="174498" y="81978"/>
                    <a:pt x="168783" y="83757"/>
                    <a:pt x="161036" y="84646"/>
                  </a:cubicBezTo>
                  <a:cubicBezTo>
                    <a:pt x="150876" y="85915"/>
                    <a:pt x="142621" y="84265"/>
                    <a:pt x="136271" y="79820"/>
                  </a:cubicBezTo>
                  <a:cubicBezTo>
                    <a:pt x="129921" y="75502"/>
                    <a:pt x="126492" y="70549"/>
                    <a:pt x="125857" y="64960"/>
                  </a:cubicBezTo>
                  <a:cubicBezTo>
                    <a:pt x="125095" y="58484"/>
                    <a:pt x="125730" y="51752"/>
                    <a:pt x="127762" y="45021"/>
                  </a:cubicBezTo>
                  <a:cubicBezTo>
                    <a:pt x="129667" y="38290"/>
                    <a:pt x="132461" y="31052"/>
                    <a:pt x="135763" y="23432"/>
                  </a:cubicBezTo>
                  <a:cubicBezTo>
                    <a:pt x="134493" y="22162"/>
                    <a:pt x="131826" y="20638"/>
                    <a:pt x="128016" y="18987"/>
                  </a:cubicBezTo>
                  <a:cubicBezTo>
                    <a:pt x="124079" y="17335"/>
                    <a:pt x="119253" y="16827"/>
                    <a:pt x="113538" y="17463"/>
                  </a:cubicBezTo>
                  <a:cubicBezTo>
                    <a:pt x="98171" y="19240"/>
                    <a:pt x="86487" y="30035"/>
                    <a:pt x="78486" y="49847"/>
                  </a:cubicBezTo>
                  <a:cubicBezTo>
                    <a:pt x="70612" y="69659"/>
                    <a:pt x="68199" y="93282"/>
                    <a:pt x="71374" y="120714"/>
                  </a:cubicBezTo>
                  <a:cubicBezTo>
                    <a:pt x="73787" y="141541"/>
                    <a:pt x="79502" y="156909"/>
                    <a:pt x="88392" y="166815"/>
                  </a:cubicBezTo>
                  <a:cubicBezTo>
                    <a:pt x="97409" y="176721"/>
                    <a:pt x="108966" y="180784"/>
                    <a:pt x="123190" y="179134"/>
                  </a:cubicBezTo>
                  <a:cubicBezTo>
                    <a:pt x="137668" y="177483"/>
                    <a:pt x="149352" y="173291"/>
                    <a:pt x="158369" y="166560"/>
                  </a:cubicBezTo>
                  <a:cubicBezTo>
                    <a:pt x="167386" y="159829"/>
                    <a:pt x="176149" y="149162"/>
                    <a:pt x="184658" y="134429"/>
                  </a:cubicBezTo>
                  <a:lnTo>
                    <a:pt x="200279" y="144844"/>
                  </a:lnTo>
                  <a:cubicBezTo>
                    <a:pt x="191389" y="162751"/>
                    <a:pt x="178689" y="177864"/>
                    <a:pt x="162179" y="190056"/>
                  </a:cubicBezTo>
                  <a:cubicBezTo>
                    <a:pt x="145669" y="202247"/>
                    <a:pt x="127508" y="209487"/>
                    <a:pt x="107823" y="211772"/>
                  </a:cubicBezTo>
                  <a:cubicBezTo>
                    <a:pt x="77597" y="215202"/>
                    <a:pt x="53086" y="210502"/>
                    <a:pt x="34417" y="197295"/>
                  </a:cubicBezTo>
                  <a:cubicBezTo>
                    <a:pt x="15875" y="184214"/>
                    <a:pt x="4953" y="164402"/>
                    <a:pt x="1905" y="137985"/>
                  </a:cubicBezTo>
                  <a:cubicBezTo>
                    <a:pt x="0" y="122110"/>
                    <a:pt x="1016" y="106616"/>
                    <a:pt x="4699" y="91758"/>
                  </a:cubicBezTo>
                  <a:cubicBezTo>
                    <a:pt x="8382" y="76899"/>
                    <a:pt x="15240" y="62928"/>
                    <a:pt x="25019" y="49975"/>
                  </a:cubicBezTo>
                  <a:cubicBezTo>
                    <a:pt x="34036" y="37783"/>
                    <a:pt x="46355" y="27115"/>
                    <a:pt x="61849" y="18352"/>
                  </a:cubicBezTo>
                  <a:cubicBezTo>
                    <a:pt x="77343" y="9462"/>
                    <a:pt x="95123" y="3874"/>
                    <a:pt x="115189" y="1460"/>
                  </a:cubicBezTo>
                  <a:cubicBezTo>
                    <a:pt x="126873" y="127"/>
                    <a:pt x="137255" y="0"/>
                    <a:pt x="146384" y="1095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31" name="Shape 5032">
              <a:extLst>
                <a:ext uri="{FF2B5EF4-FFF2-40B4-BE49-F238E27FC236}">
                  <a16:creationId xmlns:a16="http://schemas.microsoft.com/office/drawing/2014/main" xmlns="" id="{B5372D5C-96E5-4263-9089-AB570F8019E2}"/>
                </a:ext>
              </a:extLst>
            </p:cNvPr>
            <p:cNvSpPr/>
            <p:nvPr/>
          </p:nvSpPr>
          <p:spPr>
            <a:xfrm>
              <a:off x="3309239" y="895328"/>
              <a:ext cx="114723" cy="212620"/>
            </a:xfrm>
            <a:custGeom>
              <a:avLst/>
              <a:gdLst/>
              <a:ahLst/>
              <a:cxnLst/>
              <a:rect l="0" t="0" r="0" b="0"/>
              <a:pathLst>
                <a:path w="114723" h="212620">
                  <a:moveTo>
                    <a:pt x="114723" y="0"/>
                  </a:moveTo>
                  <a:lnTo>
                    <a:pt x="114723" y="15339"/>
                  </a:lnTo>
                  <a:lnTo>
                    <a:pt x="105744" y="18342"/>
                  </a:lnTo>
                  <a:cubicBezTo>
                    <a:pt x="101346" y="20914"/>
                    <a:pt x="97282" y="24470"/>
                    <a:pt x="93599" y="28978"/>
                  </a:cubicBezTo>
                  <a:cubicBezTo>
                    <a:pt x="86106" y="37995"/>
                    <a:pt x="80645" y="50695"/>
                    <a:pt x="77216" y="66951"/>
                  </a:cubicBezTo>
                  <a:cubicBezTo>
                    <a:pt x="74168" y="80540"/>
                    <a:pt x="72517" y="95018"/>
                    <a:pt x="72263" y="110385"/>
                  </a:cubicBezTo>
                  <a:cubicBezTo>
                    <a:pt x="72009" y="125752"/>
                    <a:pt x="72644" y="139468"/>
                    <a:pt x="74041" y="151406"/>
                  </a:cubicBezTo>
                  <a:cubicBezTo>
                    <a:pt x="75946" y="167281"/>
                    <a:pt x="79883" y="178584"/>
                    <a:pt x="85979" y="185061"/>
                  </a:cubicBezTo>
                  <a:cubicBezTo>
                    <a:pt x="92075" y="191665"/>
                    <a:pt x="100076" y="194332"/>
                    <a:pt x="110109" y="193189"/>
                  </a:cubicBezTo>
                  <a:lnTo>
                    <a:pt x="114723" y="191598"/>
                  </a:lnTo>
                  <a:lnTo>
                    <a:pt x="114723" y="206557"/>
                  </a:lnTo>
                  <a:lnTo>
                    <a:pt x="105410" y="209318"/>
                  </a:lnTo>
                  <a:cubicBezTo>
                    <a:pt x="77343" y="212620"/>
                    <a:pt x="53848" y="207794"/>
                    <a:pt x="34925" y="194840"/>
                  </a:cubicBezTo>
                  <a:cubicBezTo>
                    <a:pt x="16002" y="181886"/>
                    <a:pt x="5080" y="162582"/>
                    <a:pt x="2032" y="136801"/>
                  </a:cubicBezTo>
                  <a:cubicBezTo>
                    <a:pt x="0" y="119402"/>
                    <a:pt x="1397" y="102765"/>
                    <a:pt x="6096" y="87017"/>
                  </a:cubicBezTo>
                  <a:cubicBezTo>
                    <a:pt x="10922" y="71269"/>
                    <a:pt x="18415" y="57172"/>
                    <a:pt x="28829" y="44599"/>
                  </a:cubicBezTo>
                  <a:cubicBezTo>
                    <a:pt x="39116" y="32407"/>
                    <a:pt x="52324" y="22120"/>
                    <a:pt x="68453" y="13738"/>
                  </a:cubicBezTo>
                  <a:lnTo>
                    <a:pt x="114723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32" name="Shape 5033">
              <a:extLst>
                <a:ext uri="{FF2B5EF4-FFF2-40B4-BE49-F238E27FC236}">
                  <a16:creationId xmlns:a16="http://schemas.microsoft.com/office/drawing/2014/main" xmlns="" id="{A443DB97-C3A9-47C8-8D3F-F71818E8A68A}"/>
                </a:ext>
              </a:extLst>
            </p:cNvPr>
            <p:cNvSpPr/>
            <p:nvPr/>
          </p:nvSpPr>
          <p:spPr>
            <a:xfrm>
              <a:off x="3423962" y="889635"/>
              <a:ext cx="114639" cy="212250"/>
            </a:xfrm>
            <a:custGeom>
              <a:avLst/>
              <a:gdLst/>
              <a:ahLst/>
              <a:cxnLst/>
              <a:rect l="0" t="0" r="0" b="0"/>
              <a:pathLst>
                <a:path w="114639" h="212250">
                  <a:moveTo>
                    <a:pt x="7197" y="3556"/>
                  </a:moveTo>
                  <a:cubicBezTo>
                    <a:pt x="36915" y="0"/>
                    <a:pt x="61172" y="4572"/>
                    <a:pt x="79968" y="17145"/>
                  </a:cubicBezTo>
                  <a:cubicBezTo>
                    <a:pt x="98764" y="29591"/>
                    <a:pt x="109686" y="48895"/>
                    <a:pt x="112734" y="74676"/>
                  </a:cubicBezTo>
                  <a:cubicBezTo>
                    <a:pt x="114639" y="91313"/>
                    <a:pt x="113369" y="107442"/>
                    <a:pt x="108797" y="123317"/>
                  </a:cubicBezTo>
                  <a:cubicBezTo>
                    <a:pt x="104225" y="139192"/>
                    <a:pt x="96859" y="153416"/>
                    <a:pt x="86572" y="165862"/>
                  </a:cubicBezTo>
                  <a:cubicBezTo>
                    <a:pt x="75523" y="179324"/>
                    <a:pt x="61934" y="190246"/>
                    <a:pt x="45932" y="198628"/>
                  </a:cubicBezTo>
                  <a:lnTo>
                    <a:pt x="0" y="212250"/>
                  </a:lnTo>
                  <a:lnTo>
                    <a:pt x="0" y="197291"/>
                  </a:lnTo>
                  <a:lnTo>
                    <a:pt x="10071" y="193818"/>
                  </a:lnTo>
                  <a:cubicBezTo>
                    <a:pt x="14468" y="191072"/>
                    <a:pt x="18373" y="187262"/>
                    <a:pt x="21802" y="182372"/>
                  </a:cubicBezTo>
                  <a:cubicBezTo>
                    <a:pt x="28660" y="172720"/>
                    <a:pt x="33613" y="161163"/>
                    <a:pt x="36788" y="147701"/>
                  </a:cubicBezTo>
                  <a:cubicBezTo>
                    <a:pt x="39836" y="134620"/>
                    <a:pt x="41741" y="120142"/>
                    <a:pt x="42249" y="104648"/>
                  </a:cubicBezTo>
                  <a:cubicBezTo>
                    <a:pt x="42884" y="89027"/>
                    <a:pt x="42376" y="74295"/>
                    <a:pt x="40725" y="60579"/>
                  </a:cubicBezTo>
                  <a:cubicBezTo>
                    <a:pt x="38947" y="45212"/>
                    <a:pt x="35010" y="34163"/>
                    <a:pt x="29041" y="27559"/>
                  </a:cubicBezTo>
                  <a:cubicBezTo>
                    <a:pt x="22945" y="20955"/>
                    <a:pt x="15071" y="18161"/>
                    <a:pt x="5165" y="19304"/>
                  </a:cubicBezTo>
                  <a:lnTo>
                    <a:pt x="0" y="21032"/>
                  </a:lnTo>
                  <a:lnTo>
                    <a:pt x="0" y="5693"/>
                  </a:lnTo>
                  <a:lnTo>
                    <a:pt x="7197" y="3556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33" name="Shape 5034">
              <a:extLst>
                <a:ext uri="{FF2B5EF4-FFF2-40B4-BE49-F238E27FC236}">
                  <a16:creationId xmlns:a16="http://schemas.microsoft.com/office/drawing/2014/main" xmlns="" id="{E3F4C65B-D637-4A97-9633-AFF0D66E044C}"/>
                </a:ext>
              </a:extLst>
            </p:cNvPr>
            <p:cNvSpPr/>
            <p:nvPr/>
          </p:nvSpPr>
          <p:spPr>
            <a:xfrm>
              <a:off x="3565271" y="780961"/>
              <a:ext cx="112979" cy="297268"/>
            </a:xfrm>
            <a:custGeom>
              <a:avLst/>
              <a:gdLst/>
              <a:ahLst/>
              <a:cxnLst/>
              <a:rect l="0" t="0" r="0" b="0"/>
              <a:pathLst>
                <a:path w="112979" h="297268">
                  <a:moveTo>
                    <a:pt x="112979" y="0"/>
                  </a:moveTo>
                  <a:lnTo>
                    <a:pt x="112979" y="53241"/>
                  </a:lnTo>
                  <a:lnTo>
                    <a:pt x="109855" y="53810"/>
                  </a:lnTo>
                  <a:cubicBezTo>
                    <a:pt x="97917" y="55968"/>
                    <a:pt x="87884" y="59017"/>
                    <a:pt x="80010" y="62826"/>
                  </a:cubicBezTo>
                  <a:cubicBezTo>
                    <a:pt x="72009" y="66510"/>
                    <a:pt x="65278" y="70828"/>
                    <a:pt x="59817" y="75399"/>
                  </a:cubicBezTo>
                  <a:cubicBezTo>
                    <a:pt x="54102" y="80225"/>
                    <a:pt x="49784" y="85051"/>
                    <a:pt x="46609" y="90131"/>
                  </a:cubicBezTo>
                  <a:cubicBezTo>
                    <a:pt x="43434" y="95211"/>
                    <a:pt x="40894" y="99529"/>
                    <a:pt x="38989" y="103467"/>
                  </a:cubicBezTo>
                  <a:cubicBezTo>
                    <a:pt x="34671" y="112356"/>
                    <a:pt x="31242" y="121500"/>
                    <a:pt x="28702" y="131153"/>
                  </a:cubicBezTo>
                  <a:cubicBezTo>
                    <a:pt x="26162" y="140804"/>
                    <a:pt x="24384" y="148679"/>
                    <a:pt x="23368" y="155029"/>
                  </a:cubicBezTo>
                  <a:lnTo>
                    <a:pt x="26416" y="155410"/>
                  </a:lnTo>
                  <a:cubicBezTo>
                    <a:pt x="35560" y="135979"/>
                    <a:pt x="48514" y="120104"/>
                    <a:pt x="65151" y="107657"/>
                  </a:cubicBezTo>
                  <a:cubicBezTo>
                    <a:pt x="73406" y="101498"/>
                    <a:pt x="82296" y="96545"/>
                    <a:pt x="91773" y="92814"/>
                  </a:cubicBezTo>
                  <a:lnTo>
                    <a:pt x="112979" y="87532"/>
                  </a:lnTo>
                  <a:lnTo>
                    <a:pt x="112979" y="103483"/>
                  </a:lnTo>
                  <a:lnTo>
                    <a:pt x="105442" y="105816"/>
                  </a:lnTo>
                  <a:cubicBezTo>
                    <a:pt x="101346" y="107975"/>
                    <a:pt x="97473" y="110959"/>
                    <a:pt x="93853" y="114769"/>
                  </a:cubicBezTo>
                  <a:cubicBezTo>
                    <a:pt x="86487" y="122517"/>
                    <a:pt x="80772" y="133438"/>
                    <a:pt x="76454" y="147535"/>
                  </a:cubicBezTo>
                  <a:cubicBezTo>
                    <a:pt x="73279" y="158204"/>
                    <a:pt x="71247" y="170776"/>
                    <a:pt x="70231" y="185254"/>
                  </a:cubicBezTo>
                  <a:cubicBezTo>
                    <a:pt x="69088" y="199732"/>
                    <a:pt x="69469" y="214337"/>
                    <a:pt x="71120" y="228942"/>
                  </a:cubicBezTo>
                  <a:cubicBezTo>
                    <a:pt x="73025" y="245072"/>
                    <a:pt x="76962" y="257644"/>
                    <a:pt x="82931" y="266535"/>
                  </a:cubicBezTo>
                  <a:cubicBezTo>
                    <a:pt x="88900" y="275424"/>
                    <a:pt x="97790" y="279107"/>
                    <a:pt x="109728" y="277837"/>
                  </a:cubicBezTo>
                  <a:lnTo>
                    <a:pt x="112979" y="276780"/>
                  </a:lnTo>
                  <a:lnTo>
                    <a:pt x="112979" y="291871"/>
                  </a:lnTo>
                  <a:lnTo>
                    <a:pt x="106807" y="293712"/>
                  </a:lnTo>
                  <a:cubicBezTo>
                    <a:pt x="76327" y="297268"/>
                    <a:pt x="52197" y="291554"/>
                    <a:pt x="34290" y="276567"/>
                  </a:cubicBezTo>
                  <a:cubicBezTo>
                    <a:pt x="16510" y="261581"/>
                    <a:pt x="5588" y="237324"/>
                    <a:pt x="1651" y="203669"/>
                  </a:cubicBezTo>
                  <a:cubicBezTo>
                    <a:pt x="254" y="191604"/>
                    <a:pt x="0" y="179412"/>
                    <a:pt x="889" y="167348"/>
                  </a:cubicBezTo>
                  <a:cubicBezTo>
                    <a:pt x="1651" y="155155"/>
                    <a:pt x="3302" y="143344"/>
                    <a:pt x="5588" y="132042"/>
                  </a:cubicBezTo>
                  <a:cubicBezTo>
                    <a:pt x="7747" y="121247"/>
                    <a:pt x="10414" y="111213"/>
                    <a:pt x="13589" y="101942"/>
                  </a:cubicBezTo>
                  <a:cubicBezTo>
                    <a:pt x="16764" y="92672"/>
                    <a:pt x="19939" y="84289"/>
                    <a:pt x="22860" y="76923"/>
                  </a:cubicBezTo>
                  <a:cubicBezTo>
                    <a:pt x="30480" y="57873"/>
                    <a:pt x="42672" y="41110"/>
                    <a:pt x="59309" y="26378"/>
                  </a:cubicBezTo>
                  <a:cubicBezTo>
                    <a:pt x="67564" y="19075"/>
                    <a:pt x="76295" y="13201"/>
                    <a:pt x="85471" y="8740"/>
                  </a:cubicBezTo>
                  <a:lnTo>
                    <a:pt x="11297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34" name="Shape 5035">
              <a:extLst>
                <a:ext uri="{FF2B5EF4-FFF2-40B4-BE49-F238E27FC236}">
                  <a16:creationId xmlns:a16="http://schemas.microsoft.com/office/drawing/2014/main" xmlns="" id="{8465D6BB-26B6-49D7-BA5B-EEE1DE92D317}"/>
                </a:ext>
              </a:extLst>
            </p:cNvPr>
            <p:cNvSpPr/>
            <p:nvPr/>
          </p:nvSpPr>
          <p:spPr>
            <a:xfrm>
              <a:off x="3678250" y="864362"/>
              <a:ext cx="114478" cy="208470"/>
            </a:xfrm>
            <a:custGeom>
              <a:avLst/>
              <a:gdLst/>
              <a:ahLst/>
              <a:cxnLst/>
              <a:rect l="0" t="0" r="0" b="0"/>
              <a:pathLst>
                <a:path w="114478" h="208470">
                  <a:moveTo>
                    <a:pt x="8941" y="1905"/>
                  </a:moveTo>
                  <a:cubicBezTo>
                    <a:pt x="25832" y="0"/>
                    <a:pt x="40310" y="381"/>
                    <a:pt x="52502" y="3048"/>
                  </a:cubicBezTo>
                  <a:cubicBezTo>
                    <a:pt x="64821" y="5842"/>
                    <a:pt x="75108" y="10287"/>
                    <a:pt x="83617" y="16637"/>
                  </a:cubicBezTo>
                  <a:cubicBezTo>
                    <a:pt x="91999" y="22860"/>
                    <a:pt x="98603" y="30734"/>
                    <a:pt x="103429" y="40132"/>
                  </a:cubicBezTo>
                  <a:cubicBezTo>
                    <a:pt x="108128" y="49530"/>
                    <a:pt x="111303" y="60071"/>
                    <a:pt x="112573" y="71755"/>
                  </a:cubicBezTo>
                  <a:cubicBezTo>
                    <a:pt x="114478" y="87884"/>
                    <a:pt x="113335" y="103632"/>
                    <a:pt x="109144" y="119380"/>
                  </a:cubicBezTo>
                  <a:cubicBezTo>
                    <a:pt x="104953" y="135001"/>
                    <a:pt x="97841" y="149098"/>
                    <a:pt x="87681" y="161671"/>
                  </a:cubicBezTo>
                  <a:cubicBezTo>
                    <a:pt x="77140" y="174879"/>
                    <a:pt x="64059" y="185674"/>
                    <a:pt x="48311" y="194056"/>
                  </a:cubicBezTo>
                  <a:lnTo>
                    <a:pt x="0" y="208470"/>
                  </a:lnTo>
                  <a:lnTo>
                    <a:pt x="0" y="193380"/>
                  </a:lnTo>
                  <a:lnTo>
                    <a:pt x="9878" y="190167"/>
                  </a:lnTo>
                  <a:cubicBezTo>
                    <a:pt x="13926" y="187897"/>
                    <a:pt x="17641" y="184785"/>
                    <a:pt x="21006" y="180848"/>
                  </a:cubicBezTo>
                  <a:cubicBezTo>
                    <a:pt x="27610" y="172974"/>
                    <a:pt x="32690" y="163068"/>
                    <a:pt x="36246" y="151003"/>
                  </a:cubicBezTo>
                  <a:cubicBezTo>
                    <a:pt x="39929" y="138557"/>
                    <a:pt x="42215" y="125095"/>
                    <a:pt x="42977" y="110617"/>
                  </a:cubicBezTo>
                  <a:cubicBezTo>
                    <a:pt x="43866" y="96012"/>
                    <a:pt x="43358" y="81026"/>
                    <a:pt x="41580" y="65532"/>
                  </a:cubicBezTo>
                  <a:cubicBezTo>
                    <a:pt x="39294" y="46101"/>
                    <a:pt x="35103" y="33020"/>
                    <a:pt x="29134" y="26543"/>
                  </a:cubicBezTo>
                  <a:cubicBezTo>
                    <a:pt x="23038" y="19939"/>
                    <a:pt x="15164" y="17272"/>
                    <a:pt x="5385" y="18415"/>
                  </a:cubicBezTo>
                  <a:lnTo>
                    <a:pt x="0" y="20082"/>
                  </a:lnTo>
                  <a:lnTo>
                    <a:pt x="0" y="4132"/>
                  </a:lnTo>
                  <a:lnTo>
                    <a:pt x="8941" y="1905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35" name="Shape 5036">
              <a:extLst>
                <a:ext uri="{FF2B5EF4-FFF2-40B4-BE49-F238E27FC236}">
                  <a16:creationId xmlns:a16="http://schemas.microsoft.com/office/drawing/2014/main" xmlns="" id="{56565834-03C6-4DBD-99C2-928D694093F9}"/>
                </a:ext>
              </a:extLst>
            </p:cNvPr>
            <p:cNvSpPr/>
            <p:nvPr/>
          </p:nvSpPr>
          <p:spPr>
            <a:xfrm>
              <a:off x="3804285" y="824611"/>
              <a:ext cx="280670" cy="225806"/>
            </a:xfrm>
            <a:custGeom>
              <a:avLst/>
              <a:gdLst/>
              <a:ahLst/>
              <a:cxnLst/>
              <a:rect l="0" t="0" r="0" b="0"/>
              <a:pathLst>
                <a:path w="280670" h="225806">
                  <a:moveTo>
                    <a:pt x="245110" y="0"/>
                  </a:moveTo>
                  <a:lnTo>
                    <a:pt x="247777" y="2413"/>
                  </a:lnTo>
                  <a:lnTo>
                    <a:pt x="233934" y="126746"/>
                  </a:lnTo>
                  <a:cubicBezTo>
                    <a:pt x="233426" y="130683"/>
                    <a:pt x="232918" y="135890"/>
                    <a:pt x="232410" y="142240"/>
                  </a:cubicBezTo>
                  <a:cubicBezTo>
                    <a:pt x="231902" y="148717"/>
                    <a:pt x="231902" y="153416"/>
                    <a:pt x="232156" y="156464"/>
                  </a:cubicBezTo>
                  <a:cubicBezTo>
                    <a:pt x="233045" y="164084"/>
                    <a:pt x="235331" y="169037"/>
                    <a:pt x="239014" y="171450"/>
                  </a:cubicBezTo>
                  <a:cubicBezTo>
                    <a:pt x="242697" y="173863"/>
                    <a:pt x="248666" y="174498"/>
                    <a:pt x="257175" y="173609"/>
                  </a:cubicBezTo>
                  <a:cubicBezTo>
                    <a:pt x="261112" y="173101"/>
                    <a:pt x="265430" y="171831"/>
                    <a:pt x="270256" y="169926"/>
                  </a:cubicBezTo>
                  <a:cubicBezTo>
                    <a:pt x="275082" y="168021"/>
                    <a:pt x="278511" y="166370"/>
                    <a:pt x="280670" y="164973"/>
                  </a:cubicBezTo>
                  <a:lnTo>
                    <a:pt x="278384" y="183261"/>
                  </a:lnTo>
                  <a:cubicBezTo>
                    <a:pt x="265938" y="189865"/>
                    <a:pt x="256032" y="195072"/>
                    <a:pt x="248666" y="198628"/>
                  </a:cubicBezTo>
                  <a:cubicBezTo>
                    <a:pt x="241173" y="202184"/>
                    <a:pt x="232283" y="204597"/>
                    <a:pt x="222123" y="205740"/>
                  </a:cubicBezTo>
                  <a:cubicBezTo>
                    <a:pt x="207645" y="207518"/>
                    <a:pt x="195707" y="205613"/>
                    <a:pt x="186182" y="200152"/>
                  </a:cubicBezTo>
                  <a:cubicBezTo>
                    <a:pt x="176784" y="194564"/>
                    <a:pt x="170307" y="186817"/>
                    <a:pt x="166878" y="176911"/>
                  </a:cubicBezTo>
                  <a:lnTo>
                    <a:pt x="165608" y="177038"/>
                  </a:lnTo>
                  <a:cubicBezTo>
                    <a:pt x="153289" y="191389"/>
                    <a:pt x="141224" y="202311"/>
                    <a:pt x="129413" y="209931"/>
                  </a:cubicBezTo>
                  <a:cubicBezTo>
                    <a:pt x="117729" y="217424"/>
                    <a:pt x="103632" y="222250"/>
                    <a:pt x="87122" y="224155"/>
                  </a:cubicBezTo>
                  <a:cubicBezTo>
                    <a:pt x="72517" y="225806"/>
                    <a:pt x="60833" y="223139"/>
                    <a:pt x="51943" y="216027"/>
                  </a:cubicBezTo>
                  <a:cubicBezTo>
                    <a:pt x="43053" y="208915"/>
                    <a:pt x="37973" y="199644"/>
                    <a:pt x="36703" y="188214"/>
                  </a:cubicBezTo>
                  <a:cubicBezTo>
                    <a:pt x="36195" y="184150"/>
                    <a:pt x="35941" y="179959"/>
                    <a:pt x="35941" y="175641"/>
                  </a:cubicBezTo>
                  <a:cubicBezTo>
                    <a:pt x="35814" y="171450"/>
                    <a:pt x="36449" y="165354"/>
                    <a:pt x="37465" y="157480"/>
                  </a:cubicBezTo>
                  <a:lnTo>
                    <a:pt x="45847" y="100330"/>
                  </a:lnTo>
                  <a:cubicBezTo>
                    <a:pt x="46355" y="96520"/>
                    <a:pt x="46863" y="91313"/>
                    <a:pt x="47371" y="84836"/>
                  </a:cubicBezTo>
                  <a:cubicBezTo>
                    <a:pt x="47879" y="78359"/>
                    <a:pt x="47879" y="73533"/>
                    <a:pt x="47625" y="70485"/>
                  </a:cubicBezTo>
                  <a:cubicBezTo>
                    <a:pt x="46736" y="63246"/>
                    <a:pt x="44704" y="58293"/>
                    <a:pt x="41402" y="55753"/>
                  </a:cubicBezTo>
                  <a:cubicBezTo>
                    <a:pt x="38100" y="53086"/>
                    <a:pt x="32131" y="52324"/>
                    <a:pt x="23622" y="53340"/>
                  </a:cubicBezTo>
                  <a:cubicBezTo>
                    <a:pt x="19304" y="53848"/>
                    <a:pt x="15113" y="54991"/>
                    <a:pt x="10922" y="56769"/>
                  </a:cubicBezTo>
                  <a:cubicBezTo>
                    <a:pt x="6604" y="58674"/>
                    <a:pt x="2921" y="60325"/>
                    <a:pt x="0" y="61849"/>
                  </a:cubicBezTo>
                  <a:lnTo>
                    <a:pt x="2286" y="43561"/>
                  </a:lnTo>
                  <a:cubicBezTo>
                    <a:pt x="12319" y="37973"/>
                    <a:pt x="22098" y="33147"/>
                    <a:pt x="31496" y="28956"/>
                  </a:cubicBezTo>
                  <a:cubicBezTo>
                    <a:pt x="40894" y="24638"/>
                    <a:pt x="49911" y="22098"/>
                    <a:pt x="58547" y="21082"/>
                  </a:cubicBezTo>
                  <a:cubicBezTo>
                    <a:pt x="74168" y="19304"/>
                    <a:pt x="86741" y="21717"/>
                    <a:pt x="96012" y="28575"/>
                  </a:cubicBezTo>
                  <a:cubicBezTo>
                    <a:pt x="105410" y="35433"/>
                    <a:pt x="110871" y="44704"/>
                    <a:pt x="112141" y="56261"/>
                  </a:cubicBezTo>
                  <a:cubicBezTo>
                    <a:pt x="112395" y="58547"/>
                    <a:pt x="112649" y="62992"/>
                    <a:pt x="112903" y="69342"/>
                  </a:cubicBezTo>
                  <a:cubicBezTo>
                    <a:pt x="113157" y="75692"/>
                    <a:pt x="112776" y="81661"/>
                    <a:pt x="111760" y="87249"/>
                  </a:cubicBezTo>
                  <a:lnTo>
                    <a:pt x="103505" y="141478"/>
                  </a:lnTo>
                  <a:cubicBezTo>
                    <a:pt x="102743" y="146177"/>
                    <a:pt x="102235" y="151257"/>
                    <a:pt x="102108" y="156718"/>
                  </a:cubicBezTo>
                  <a:cubicBezTo>
                    <a:pt x="101981" y="162179"/>
                    <a:pt x="101981" y="165989"/>
                    <a:pt x="102235" y="168402"/>
                  </a:cubicBezTo>
                  <a:cubicBezTo>
                    <a:pt x="102997" y="174625"/>
                    <a:pt x="105029" y="179324"/>
                    <a:pt x="108331" y="182626"/>
                  </a:cubicBezTo>
                  <a:cubicBezTo>
                    <a:pt x="111633" y="185801"/>
                    <a:pt x="116840" y="187071"/>
                    <a:pt x="123952" y="186309"/>
                  </a:cubicBezTo>
                  <a:cubicBezTo>
                    <a:pt x="129032" y="185674"/>
                    <a:pt x="135636" y="182753"/>
                    <a:pt x="143510" y="177419"/>
                  </a:cubicBezTo>
                  <a:cubicBezTo>
                    <a:pt x="151511" y="172085"/>
                    <a:pt x="159258" y="164973"/>
                    <a:pt x="166497" y="155956"/>
                  </a:cubicBezTo>
                  <a:lnTo>
                    <a:pt x="182499" y="10033"/>
                  </a:lnTo>
                  <a:lnTo>
                    <a:pt x="24511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36" name="Shape 5037">
              <a:extLst>
                <a:ext uri="{FF2B5EF4-FFF2-40B4-BE49-F238E27FC236}">
                  <a16:creationId xmlns:a16="http://schemas.microsoft.com/office/drawing/2014/main" xmlns="" id="{7D0F302E-AA2E-4CD4-BA0A-AA9F14FC166F}"/>
                </a:ext>
              </a:extLst>
            </p:cNvPr>
            <p:cNvSpPr/>
            <p:nvPr/>
          </p:nvSpPr>
          <p:spPr>
            <a:xfrm>
              <a:off x="3678250" y="748411"/>
              <a:ext cx="114605" cy="85792"/>
            </a:xfrm>
            <a:custGeom>
              <a:avLst/>
              <a:gdLst/>
              <a:ahLst/>
              <a:cxnLst/>
              <a:rect l="0" t="0" r="0" b="0"/>
              <a:pathLst>
                <a:path w="114605" h="85792">
                  <a:moveTo>
                    <a:pt x="100762" y="0"/>
                  </a:moveTo>
                  <a:lnTo>
                    <a:pt x="114605" y="8128"/>
                  </a:lnTo>
                  <a:cubicBezTo>
                    <a:pt x="110668" y="14478"/>
                    <a:pt x="106604" y="20828"/>
                    <a:pt x="102667" y="27432"/>
                  </a:cubicBezTo>
                  <a:cubicBezTo>
                    <a:pt x="98603" y="33909"/>
                    <a:pt x="94412" y="40132"/>
                    <a:pt x="89967" y="46228"/>
                  </a:cubicBezTo>
                  <a:cubicBezTo>
                    <a:pt x="87173" y="49784"/>
                    <a:pt x="84379" y="53467"/>
                    <a:pt x="81458" y="57150"/>
                  </a:cubicBezTo>
                  <a:cubicBezTo>
                    <a:pt x="78537" y="60833"/>
                    <a:pt x="75108" y="64008"/>
                    <a:pt x="71171" y="66802"/>
                  </a:cubicBezTo>
                  <a:cubicBezTo>
                    <a:pt x="67488" y="69342"/>
                    <a:pt x="63551" y="71501"/>
                    <a:pt x="59360" y="73152"/>
                  </a:cubicBezTo>
                  <a:cubicBezTo>
                    <a:pt x="55296" y="74930"/>
                    <a:pt x="49708" y="76454"/>
                    <a:pt x="42723" y="77851"/>
                  </a:cubicBezTo>
                  <a:cubicBezTo>
                    <a:pt x="36119" y="79121"/>
                    <a:pt x="29261" y="80518"/>
                    <a:pt x="22022" y="81788"/>
                  </a:cubicBezTo>
                  <a:lnTo>
                    <a:pt x="0" y="85792"/>
                  </a:lnTo>
                  <a:lnTo>
                    <a:pt x="0" y="32551"/>
                  </a:lnTo>
                  <a:lnTo>
                    <a:pt x="1321" y="32131"/>
                  </a:lnTo>
                  <a:cubicBezTo>
                    <a:pt x="12116" y="30353"/>
                    <a:pt x="24816" y="28194"/>
                    <a:pt x="39675" y="25781"/>
                  </a:cubicBezTo>
                  <a:cubicBezTo>
                    <a:pt x="54534" y="23495"/>
                    <a:pt x="65456" y="21590"/>
                    <a:pt x="72568" y="20193"/>
                  </a:cubicBezTo>
                  <a:cubicBezTo>
                    <a:pt x="79045" y="18923"/>
                    <a:pt x="84252" y="16891"/>
                    <a:pt x="88062" y="14224"/>
                  </a:cubicBezTo>
                  <a:cubicBezTo>
                    <a:pt x="91999" y="11430"/>
                    <a:pt x="96190" y="6731"/>
                    <a:pt x="10076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pic>
          <p:nvPicPr>
            <p:cNvPr id="37" name="Picture 5039">
              <a:extLst>
                <a:ext uri="{FF2B5EF4-FFF2-40B4-BE49-F238E27FC236}">
                  <a16:creationId xmlns:a16="http://schemas.microsoft.com/office/drawing/2014/main" xmlns="" id="{976C878C-6367-4174-9A4B-1C9FD6C99F0E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5191760" y="1181100"/>
              <a:ext cx="299720" cy="99060"/>
            </a:xfrm>
            <a:prstGeom prst="rect">
              <a:avLst/>
            </a:prstGeom>
          </p:spPr>
        </p:pic>
        <p:pic>
          <p:nvPicPr>
            <p:cNvPr id="38" name="Picture 5041">
              <a:extLst>
                <a:ext uri="{FF2B5EF4-FFF2-40B4-BE49-F238E27FC236}">
                  <a16:creationId xmlns:a16="http://schemas.microsoft.com/office/drawing/2014/main" xmlns="" id="{A7BA6A5C-FCBF-4B75-AB68-2A402215EFEC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5392420" y="886460"/>
              <a:ext cx="1724660" cy="1137920"/>
            </a:xfrm>
            <a:prstGeom prst="rect">
              <a:avLst/>
            </a:prstGeom>
          </p:spPr>
        </p:pic>
        <p:sp>
          <p:nvSpPr>
            <p:cNvPr id="39" name="Rectangle 5042">
              <a:extLst>
                <a:ext uri="{FF2B5EF4-FFF2-40B4-BE49-F238E27FC236}">
                  <a16:creationId xmlns:a16="http://schemas.microsoft.com/office/drawing/2014/main" xmlns="" id="{C205D920-AB7D-40E9-B874-ED79282B8D97}"/>
                </a:ext>
              </a:extLst>
            </p:cNvPr>
            <p:cNvSpPr/>
            <p:nvPr/>
          </p:nvSpPr>
          <p:spPr>
            <a:xfrm>
              <a:off x="5746115" y="1210771"/>
              <a:ext cx="1461207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Статичні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0" name="Rectangle 5043">
              <a:extLst>
                <a:ext uri="{FF2B5EF4-FFF2-40B4-BE49-F238E27FC236}">
                  <a16:creationId xmlns:a16="http://schemas.microsoft.com/office/drawing/2014/main" xmlns="" id="{75778D56-A3C6-4F6D-BB74-D45F719A592B}"/>
                </a:ext>
              </a:extLst>
            </p:cNvPr>
            <p:cNvSpPr/>
            <p:nvPr/>
          </p:nvSpPr>
          <p:spPr>
            <a:xfrm>
              <a:off x="5812155" y="1460072"/>
              <a:ext cx="1184228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таблиці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1" name="Rectangle 5044">
              <a:extLst>
                <a:ext uri="{FF2B5EF4-FFF2-40B4-BE49-F238E27FC236}">
                  <a16:creationId xmlns:a16="http://schemas.microsoft.com/office/drawing/2014/main" xmlns="" id="{5120BEBF-3F7D-4D93-9D3E-36117FEAC03A}"/>
                </a:ext>
              </a:extLst>
            </p:cNvPr>
            <p:cNvSpPr/>
            <p:nvPr/>
          </p:nvSpPr>
          <p:spPr>
            <a:xfrm>
              <a:off x="6701536" y="1460072"/>
              <a:ext cx="107021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42" name="Picture 5046">
              <a:extLst>
                <a:ext uri="{FF2B5EF4-FFF2-40B4-BE49-F238E27FC236}">
                  <a16:creationId xmlns:a16="http://schemas.microsoft.com/office/drawing/2014/main" xmlns="" id="{440909A9-339F-4FBA-BE99-EDE32D8329FE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4262120" y="1262380"/>
              <a:ext cx="2123440" cy="1122680"/>
            </a:xfrm>
            <a:prstGeom prst="rect">
              <a:avLst/>
            </a:prstGeom>
          </p:spPr>
        </p:pic>
        <p:pic>
          <p:nvPicPr>
            <p:cNvPr id="43" name="Picture 5048">
              <a:extLst>
                <a:ext uri="{FF2B5EF4-FFF2-40B4-BE49-F238E27FC236}">
                  <a16:creationId xmlns:a16="http://schemas.microsoft.com/office/drawing/2014/main" xmlns="" id="{AB13617F-8F14-4E95-8C05-75C8F9F6D5BB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6062980" y="2181860"/>
              <a:ext cx="2014220" cy="1137920"/>
            </a:xfrm>
            <a:prstGeom prst="rect">
              <a:avLst/>
            </a:prstGeom>
          </p:spPr>
        </p:pic>
        <p:sp>
          <p:nvSpPr>
            <p:cNvPr id="44" name="Rectangle 5049">
              <a:extLst>
                <a:ext uri="{FF2B5EF4-FFF2-40B4-BE49-F238E27FC236}">
                  <a16:creationId xmlns:a16="http://schemas.microsoft.com/office/drawing/2014/main" xmlns="" id="{8441DDBC-A964-4F8B-831C-0266DFD0ACE2}"/>
                </a:ext>
              </a:extLst>
            </p:cNvPr>
            <p:cNvSpPr/>
            <p:nvPr/>
          </p:nvSpPr>
          <p:spPr>
            <a:xfrm>
              <a:off x="6487160" y="2507441"/>
              <a:ext cx="1657311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Динамічні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5" name="Rectangle 5050">
              <a:extLst>
                <a:ext uri="{FF2B5EF4-FFF2-40B4-BE49-F238E27FC236}">
                  <a16:creationId xmlns:a16="http://schemas.microsoft.com/office/drawing/2014/main" xmlns="" id="{36D5226A-D689-46FB-BD21-859D23956F8B}"/>
                </a:ext>
              </a:extLst>
            </p:cNvPr>
            <p:cNvSpPr/>
            <p:nvPr/>
          </p:nvSpPr>
          <p:spPr>
            <a:xfrm>
              <a:off x="6627241" y="2756500"/>
              <a:ext cx="1183741" cy="296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таблиці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6" name="Rectangle 5051">
              <a:extLst>
                <a:ext uri="{FF2B5EF4-FFF2-40B4-BE49-F238E27FC236}">
                  <a16:creationId xmlns:a16="http://schemas.microsoft.com/office/drawing/2014/main" xmlns="" id="{F7D0233A-65BF-4462-AC1F-27878917735F}"/>
                </a:ext>
              </a:extLst>
            </p:cNvPr>
            <p:cNvSpPr/>
            <p:nvPr/>
          </p:nvSpPr>
          <p:spPr>
            <a:xfrm>
              <a:off x="7516241" y="2756500"/>
              <a:ext cx="107170" cy="296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47" name="Picture 5053">
              <a:extLst>
                <a:ext uri="{FF2B5EF4-FFF2-40B4-BE49-F238E27FC236}">
                  <a16:creationId xmlns:a16="http://schemas.microsoft.com/office/drawing/2014/main" xmlns="" id="{3F852855-19C0-4FD6-AFAE-E3FED951711D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3924300" y="1277620"/>
              <a:ext cx="2628900" cy="2161540"/>
            </a:xfrm>
            <a:prstGeom prst="rect">
              <a:avLst/>
            </a:prstGeom>
          </p:spPr>
        </p:pic>
        <p:pic>
          <p:nvPicPr>
            <p:cNvPr id="48" name="Picture 5055">
              <a:extLst>
                <a:ext uri="{FF2B5EF4-FFF2-40B4-BE49-F238E27FC236}">
                  <a16:creationId xmlns:a16="http://schemas.microsoft.com/office/drawing/2014/main" xmlns="" id="{E4F3745B-2185-4BE1-8994-6376917FCE88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6184900" y="3286760"/>
              <a:ext cx="1714500" cy="1140460"/>
            </a:xfrm>
            <a:prstGeom prst="rect">
              <a:avLst/>
            </a:prstGeom>
          </p:spPr>
        </p:pic>
        <p:sp>
          <p:nvSpPr>
            <p:cNvPr id="49" name="Rectangle 5056">
              <a:extLst>
                <a:ext uri="{FF2B5EF4-FFF2-40B4-BE49-F238E27FC236}">
                  <a16:creationId xmlns:a16="http://schemas.microsoft.com/office/drawing/2014/main" xmlns="" id="{38012ED2-A912-4892-9B1A-AA055E359F68}"/>
                </a:ext>
              </a:extLst>
            </p:cNvPr>
            <p:cNvSpPr/>
            <p:nvPr/>
          </p:nvSpPr>
          <p:spPr>
            <a:xfrm>
              <a:off x="6704711" y="3612987"/>
              <a:ext cx="764499" cy="296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Блок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0" name="Rectangle 5057">
              <a:extLst>
                <a:ext uri="{FF2B5EF4-FFF2-40B4-BE49-F238E27FC236}">
                  <a16:creationId xmlns:a16="http://schemas.microsoft.com/office/drawing/2014/main" xmlns="" id="{DCCA8B6C-F249-4F5D-A487-D6261F059492}"/>
                </a:ext>
              </a:extLst>
            </p:cNvPr>
            <p:cNvSpPr/>
            <p:nvPr/>
          </p:nvSpPr>
          <p:spPr>
            <a:xfrm>
              <a:off x="7279005" y="3612987"/>
              <a:ext cx="138225" cy="296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1" name="Rectangle 5058">
              <a:extLst>
                <a:ext uri="{FF2B5EF4-FFF2-40B4-BE49-F238E27FC236}">
                  <a16:creationId xmlns:a16="http://schemas.microsoft.com/office/drawing/2014/main" xmlns="" id="{11ABFAD7-8B8F-44CB-9D7C-2F6CC485D10D}"/>
                </a:ext>
              </a:extLst>
            </p:cNvPr>
            <p:cNvSpPr/>
            <p:nvPr/>
          </p:nvSpPr>
          <p:spPr>
            <a:xfrm>
              <a:off x="6768211" y="3862531"/>
              <a:ext cx="729996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тема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2" name="Rectangle 5059">
              <a:extLst>
                <a:ext uri="{FF2B5EF4-FFF2-40B4-BE49-F238E27FC236}">
                  <a16:creationId xmlns:a16="http://schemas.microsoft.com/office/drawing/2014/main" xmlns="" id="{35D9C2D9-0982-4C1F-A2CC-EAA912A594C3}"/>
                </a:ext>
              </a:extLst>
            </p:cNvPr>
            <p:cNvSpPr/>
            <p:nvPr/>
          </p:nvSpPr>
          <p:spPr>
            <a:xfrm>
              <a:off x="7317105" y="3862531"/>
              <a:ext cx="107021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53" name="Picture 5061">
              <a:extLst>
                <a:ext uri="{FF2B5EF4-FFF2-40B4-BE49-F238E27FC236}">
                  <a16:creationId xmlns:a16="http://schemas.microsoft.com/office/drawing/2014/main" xmlns="" id="{83AEDE89-87DE-42D5-81E1-D566E8724A37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3779520" y="1282700"/>
              <a:ext cx="3286760" cy="3517900"/>
            </a:xfrm>
            <a:prstGeom prst="rect">
              <a:avLst/>
            </a:prstGeom>
          </p:spPr>
        </p:pic>
        <p:pic>
          <p:nvPicPr>
            <p:cNvPr id="54" name="Picture 5063">
              <a:extLst>
                <a:ext uri="{FF2B5EF4-FFF2-40B4-BE49-F238E27FC236}">
                  <a16:creationId xmlns:a16="http://schemas.microsoft.com/office/drawing/2014/main" xmlns="" id="{EA61DBED-2E58-49BF-A101-8668CE98B05E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6510020" y="4701540"/>
              <a:ext cx="1945640" cy="1140460"/>
            </a:xfrm>
            <a:prstGeom prst="rect">
              <a:avLst/>
            </a:prstGeom>
          </p:spPr>
        </p:pic>
        <p:sp>
          <p:nvSpPr>
            <p:cNvPr id="55" name="Rectangle 5064">
              <a:extLst>
                <a:ext uri="{FF2B5EF4-FFF2-40B4-BE49-F238E27FC236}">
                  <a16:creationId xmlns:a16="http://schemas.microsoft.com/office/drawing/2014/main" xmlns="" id="{41AC5466-5D4F-4E60-8B7D-AFA5E1F6B935}"/>
                </a:ext>
              </a:extLst>
            </p:cNvPr>
            <p:cNvSpPr/>
            <p:nvPr/>
          </p:nvSpPr>
          <p:spPr>
            <a:xfrm>
              <a:off x="6856095" y="4903551"/>
              <a:ext cx="1530223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Літератур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6" name="Rectangle 5065">
              <a:extLst>
                <a:ext uri="{FF2B5EF4-FFF2-40B4-BE49-F238E27FC236}">
                  <a16:creationId xmlns:a16="http://schemas.microsoft.com/office/drawing/2014/main" xmlns="" id="{0D36EE69-D070-49E3-B735-19295B9D5AAF}"/>
                </a:ext>
              </a:extLst>
            </p:cNvPr>
            <p:cNvSpPr/>
            <p:nvPr/>
          </p:nvSpPr>
          <p:spPr>
            <a:xfrm>
              <a:off x="8006969" y="4903551"/>
              <a:ext cx="138033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7" name="Rectangle 5066">
              <a:extLst>
                <a:ext uri="{FF2B5EF4-FFF2-40B4-BE49-F238E27FC236}">
                  <a16:creationId xmlns:a16="http://schemas.microsoft.com/office/drawing/2014/main" xmlns="" id="{01EFC182-4DB6-4CB8-86B0-5331F83E498F}"/>
                </a:ext>
              </a:extLst>
            </p:cNvPr>
            <p:cNvSpPr/>
            <p:nvPr/>
          </p:nvSpPr>
          <p:spPr>
            <a:xfrm>
              <a:off x="7265035" y="5152609"/>
              <a:ext cx="583042" cy="296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ний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8" name="Rectangle 5067">
              <a:extLst>
                <a:ext uri="{FF2B5EF4-FFF2-40B4-BE49-F238E27FC236}">
                  <a16:creationId xmlns:a16="http://schemas.microsoft.com/office/drawing/2014/main" xmlns="" id="{A02ECF27-1610-4D49-8BF2-8EBF8A877A2C}"/>
                </a:ext>
              </a:extLst>
            </p:cNvPr>
            <p:cNvSpPr/>
            <p:nvPr/>
          </p:nvSpPr>
          <p:spPr>
            <a:xfrm>
              <a:off x="7704836" y="5152609"/>
              <a:ext cx="107170" cy="296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9" name="Rectangle 5068">
              <a:extLst>
                <a:ext uri="{FF2B5EF4-FFF2-40B4-BE49-F238E27FC236}">
                  <a16:creationId xmlns:a16="http://schemas.microsoft.com/office/drawing/2014/main" xmlns="" id="{8ECE226B-2A2C-426E-ACD6-A5DBDC9D6D7B}"/>
                </a:ext>
              </a:extLst>
            </p:cNvPr>
            <p:cNvSpPr/>
            <p:nvPr/>
          </p:nvSpPr>
          <p:spPr>
            <a:xfrm>
              <a:off x="7016115" y="5401771"/>
              <a:ext cx="1240779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портрет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0" name="Rectangle 5069">
              <a:extLst>
                <a:ext uri="{FF2B5EF4-FFF2-40B4-BE49-F238E27FC236}">
                  <a16:creationId xmlns:a16="http://schemas.microsoft.com/office/drawing/2014/main" xmlns="" id="{E77D6CA6-085B-44DC-B913-DADF4DA5B135}"/>
                </a:ext>
              </a:extLst>
            </p:cNvPr>
            <p:cNvSpPr/>
            <p:nvPr/>
          </p:nvSpPr>
          <p:spPr>
            <a:xfrm>
              <a:off x="7951216" y="5401771"/>
              <a:ext cx="107021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61" name="Picture 5071">
              <a:extLst>
                <a:ext uri="{FF2B5EF4-FFF2-40B4-BE49-F238E27FC236}">
                  <a16:creationId xmlns:a16="http://schemas.microsoft.com/office/drawing/2014/main" xmlns="" id="{4086D612-7CCD-47CD-ABDD-65CBFA76AC66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3528060" y="1292860"/>
              <a:ext cx="1653540" cy="3609340"/>
            </a:xfrm>
            <a:prstGeom prst="rect">
              <a:avLst/>
            </a:prstGeom>
          </p:spPr>
        </p:pic>
        <p:pic>
          <p:nvPicPr>
            <p:cNvPr id="62" name="Picture 5073">
              <a:extLst>
                <a:ext uri="{FF2B5EF4-FFF2-40B4-BE49-F238E27FC236}">
                  <a16:creationId xmlns:a16="http://schemas.microsoft.com/office/drawing/2014/main" xmlns="" id="{919FC9BF-2428-4611-9DDB-F74DAEF08C7D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4564380" y="4846320"/>
              <a:ext cx="1648460" cy="1137920"/>
            </a:xfrm>
            <a:prstGeom prst="rect">
              <a:avLst/>
            </a:prstGeom>
          </p:spPr>
        </p:pic>
        <p:sp>
          <p:nvSpPr>
            <p:cNvPr id="63" name="Rectangle 5074">
              <a:extLst>
                <a:ext uri="{FF2B5EF4-FFF2-40B4-BE49-F238E27FC236}">
                  <a16:creationId xmlns:a16="http://schemas.microsoft.com/office/drawing/2014/main" xmlns="" id="{1364484B-BA67-4610-9A7E-A36AD7BAB494}"/>
                </a:ext>
              </a:extLst>
            </p:cNvPr>
            <p:cNvSpPr/>
            <p:nvPr/>
          </p:nvSpPr>
          <p:spPr>
            <a:xfrm>
              <a:off x="4974336" y="5172918"/>
              <a:ext cx="968665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Слайд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4" name="Rectangle 5075">
              <a:extLst>
                <a:ext uri="{FF2B5EF4-FFF2-40B4-BE49-F238E27FC236}">
                  <a16:creationId xmlns:a16="http://schemas.microsoft.com/office/drawing/2014/main" xmlns="" id="{34AB3E74-3FE2-49F1-9BB0-8E91EEDA9982}"/>
                </a:ext>
              </a:extLst>
            </p:cNvPr>
            <p:cNvSpPr/>
            <p:nvPr/>
          </p:nvSpPr>
          <p:spPr>
            <a:xfrm>
              <a:off x="5703189" y="5172918"/>
              <a:ext cx="138033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5" name="Rectangle 5076">
              <a:extLst>
                <a:ext uri="{FF2B5EF4-FFF2-40B4-BE49-F238E27FC236}">
                  <a16:creationId xmlns:a16="http://schemas.microsoft.com/office/drawing/2014/main" xmlns="" id="{335D8A98-55C7-4055-9822-CF8B2962C9DE}"/>
                </a:ext>
              </a:extLst>
            </p:cNvPr>
            <p:cNvSpPr/>
            <p:nvPr/>
          </p:nvSpPr>
          <p:spPr>
            <a:xfrm>
              <a:off x="5162169" y="5421774"/>
              <a:ext cx="604428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твір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6" name="Rectangle 5077">
              <a:extLst>
                <a:ext uri="{FF2B5EF4-FFF2-40B4-BE49-F238E27FC236}">
                  <a16:creationId xmlns:a16="http://schemas.microsoft.com/office/drawing/2014/main" xmlns="" id="{AA9C8BDE-6312-4CE8-8930-B55734E6479A}"/>
                </a:ext>
              </a:extLst>
            </p:cNvPr>
            <p:cNvSpPr/>
            <p:nvPr/>
          </p:nvSpPr>
          <p:spPr>
            <a:xfrm>
              <a:off x="5616956" y="5421774"/>
              <a:ext cx="107021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67" name="Picture 5079">
              <a:extLst>
                <a:ext uri="{FF2B5EF4-FFF2-40B4-BE49-F238E27FC236}">
                  <a16:creationId xmlns:a16="http://schemas.microsoft.com/office/drawing/2014/main" xmlns="" id="{A1562E32-4699-42B5-9CC7-5735FC4518B4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3591560" y="1290320"/>
              <a:ext cx="1054100" cy="1818640"/>
            </a:xfrm>
            <a:prstGeom prst="rect">
              <a:avLst/>
            </a:prstGeom>
          </p:spPr>
        </p:pic>
        <p:pic>
          <p:nvPicPr>
            <p:cNvPr id="68" name="Picture 5081">
              <a:extLst>
                <a:ext uri="{FF2B5EF4-FFF2-40B4-BE49-F238E27FC236}">
                  <a16:creationId xmlns:a16="http://schemas.microsoft.com/office/drawing/2014/main" xmlns="" id="{3B39D117-86BB-4642-9738-3BB8AAF28E10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3990340" y="3045460"/>
              <a:ext cx="1836420" cy="1140460"/>
            </a:xfrm>
            <a:prstGeom prst="rect">
              <a:avLst/>
            </a:prstGeom>
          </p:spPr>
        </p:pic>
        <p:sp>
          <p:nvSpPr>
            <p:cNvPr id="69" name="Rectangle 5082">
              <a:extLst>
                <a:ext uri="{FF2B5EF4-FFF2-40B4-BE49-F238E27FC236}">
                  <a16:creationId xmlns:a16="http://schemas.microsoft.com/office/drawing/2014/main" xmlns="" id="{3657B102-A32E-41AE-9833-024D96DC3A8C}"/>
                </a:ext>
              </a:extLst>
            </p:cNvPr>
            <p:cNvSpPr/>
            <p:nvPr/>
          </p:nvSpPr>
          <p:spPr>
            <a:xfrm>
              <a:off x="4484751" y="3371930"/>
              <a:ext cx="1237435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Тестові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0" name="Rectangle 5083">
              <a:extLst>
                <a:ext uri="{FF2B5EF4-FFF2-40B4-BE49-F238E27FC236}">
                  <a16:creationId xmlns:a16="http://schemas.microsoft.com/office/drawing/2014/main" xmlns="" id="{D7C47CE0-099D-4B6B-B6A8-9CE5EBFEAD29}"/>
                </a:ext>
              </a:extLst>
            </p:cNvPr>
            <p:cNvSpPr/>
            <p:nvPr/>
          </p:nvSpPr>
          <p:spPr>
            <a:xfrm>
              <a:off x="4360164" y="3620850"/>
              <a:ext cx="1462727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завдання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1" name="Rectangle 5084">
              <a:extLst>
                <a:ext uri="{FF2B5EF4-FFF2-40B4-BE49-F238E27FC236}">
                  <a16:creationId xmlns:a16="http://schemas.microsoft.com/office/drawing/2014/main" xmlns="" id="{9129382C-DBB1-414D-8072-67A09635EB88}"/>
                </a:ext>
              </a:extLst>
            </p:cNvPr>
            <p:cNvSpPr/>
            <p:nvPr/>
          </p:nvSpPr>
          <p:spPr>
            <a:xfrm>
              <a:off x="5460365" y="3620850"/>
              <a:ext cx="107021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72" name="Picture 5086">
              <a:extLst>
                <a:ext uri="{FF2B5EF4-FFF2-40B4-BE49-F238E27FC236}">
                  <a16:creationId xmlns:a16="http://schemas.microsoft.com/office/drawing/2014/main" xmlns="" id="{D9FD0513-639F-46F8-98F3-BD32920D7C36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3342640" y="1297940"/>
              <a:ext cx="353060" cy="3362960"/>
            </a:xfrm>
            <a:prstGeom prst="rect">
              <a:avLst/>
            </a:prstGeom>
          </p:spPr>
        </p:pic>
        <p:pic>
          <p:nvPicPr>
            <p:cNvPr id="73" name="Picture 5088">
              <a:extLst>
                <a:ext uri="{FF2B5EF4-FFF2-40B4-BE49-F238E27FC236}">
                  <a16:creationId xmlns:a16="http://schemas.microsoft.com/office/drawing/2014/main" xmlns="" id="{67CA9A85-AD10-407A-9F0F-56CE09B948C9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2908300" y="4630420"/>
              <a:ext cx="1633220" cy="1137920"/>
            </a:xfrm>
            <a:prstGeom prst="rect">
              <a:avLst/>
            </a:prstGeom>
          </p:spPr>
        </p:pic>
        <p:sp>
          <p:nvSpPr>
            <p:cNvPr id="74" name="Rectangle 5089">
              <a:extLst>
                <a:ext uri="{FF2B5EF4-FFF2-40B4-BE49-F238E27FC236}">
                  <a16:creationId xmlns:a16="http://schemas.microsoft.com/office/drawing/2014/main" xmlns="" id="{2CD1736A-872E-49ED-A380-A525D1B36677}"/>
                </a:ext>
              </a:extLst>
            </p:cNvPr>
            <p:cNvSpPr/>
            <p:nvPr/>
          </p:nvSpPr>
          <p:spPr>
            <a:xfrm>
              <a:off x="3391789" y="4908122"/>
              <a:ext cx="891744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Медіа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5" name="Rectangle 5090">
              <a:extLst>
                <a:ext uri="{FF2B5EF4-FFF2-40B4-BE49-F238E27FC236}">
                  <a16:creationId xmlns:a16="http://schemas.microsoft.com/office/drawing/2014/main" xmlns="" id="{D27F81C6-3D0D-4F4A-8799-6A389883026E}"/>
                </a:ext>
              </a:extLst>
            </p:cNvPr>
            <p:cNvSpPr/>
            <p:nvPr/>
          </p:nvSpPr>
          <p:spPr>
            <a:xfrm>
              <a:off x="4062476" y="4908122"/>
              <a:ext cx="107021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6" name="Rectangle 5091">
              <a:extLst>
                <a:ext uri="{FF2B5EF4-FFF2-40B4-BE49-F238E27FC236}">
                  <a16:creationId xmlns:a16="http://schemas.microsoft.com/office/drawing/2014/main" xmlns="" id="{528038CF-E7CF-49F0-A3FA-82D31B8FF012}"/>
                </a:ext>
              </a:extLst>
            </p:cNvPr>
            <p:cNvSpPr/>
            <p:nvPr/>
          </p:nvSpPr>
          <p:spPr>
            <a:xfrm>
              <a:off x="3320669" y="5253573"/>
              <a:ext cx="1079616" cy="296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проект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7" name="Rectangle 5092">
              <a:extLst>
                <a:ext uri="{FF2B5EF4-FFF2-40B4-BE49-F238E27FC236}">
                  <a16:creationId xmlns:a16="http://schemas.microsoft.com/office/drawing/2014/main" xmlns="" id="{2AA87CCB-CDAA-4DFE-A8B8-464A8C359B70}"/>
                </a:ext>
              </a:extLst>
            </p:cNvPr>
            <p:cNvSpPr/>
            <p:nvPr/>
          </p:nvSpPr>
          <p:spPr>
            <a:xfrm>
              <a:off x="4133850" y="5253573"/>
              <a:ext cx="107170" cy="296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78" name="Picture 5094">
              <a:extLst>
                <a:ext uri="{FF2B5EF4-FFF2-40B4-BE49-F238E27FC236}">
                  <a16:creationId xmlns:a16="http://schemas.microsoft.com/office/drawing/2014/main" xmlns="" id="{4B600289-E6CC-4DDC-AB97-42D3AF81C050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2095500" y="1295400"/>
              <a:ext cx="1084580" cy="3665220"/>
            </a:xfrm>
            <a:prstGeom prst="rect">
              <a:avLst/>
            </a:prstGeom>
          </p:spPr>
        </p:pic>
        <p:pic>
          <p:nvPicPr>
            <p:cNvPr id="79" name="Picture 5096">
              <a:extLst>
                <a:ext uri="{FF2B5EF4-FFF2-40B4-BE49-F238E27FC236}">
                  <a16:creationId xmlns:a16="http://schemas.microsoft.com/office/drawing/2014/main" xmlns="" id="{2C11C239-02C6-4A66-BA8D-AB066F9D0AA0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1107440" y="4917440"/>
              <a:ext cx="1719580" cy="1140460"/>
            </a:xfrm>
            <a:prstGeom prst="rect">
              <a:avLst/>
            </a:prstGeom>
          </p:spPr>
        </p:pic>
        <p:sp>
          <p:nvSpPr>
            <p:cNvPr id="80" name="Rectangle 5097">
              <a:extLst>
                <a:ext uri="{FF2B5EF4-FFF2-40B4-BE49-F238E27FC236}">
                  <a16:creationId xmlns:a16="http://schemas.microsoft.com/office/drawing/2014/main" xmlns="" id="{F10AEC17-BD9D-44F1-A6E7-37225DECB20E}"/>
                </a:ext>
              </a:extLst>
            </p:cNvPr>
            <p:cNvSpPr/>
            <p:nvPr/>
          </p:nvSpPr>
          <p:spPr>
            <a:xfrm>
              <a:off x="1632331" y="5196285"/>
              <a:ext cx="891744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Медіа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1" name="Rectangle 5098">
              <a:extLst>
                <a:ext uri="{FF2B5EF4-FFF2-40B4-BE49-F238E27FC236}">
                  <a16:creationId xmlns:a16="http://schemas.microsoft.com/office/drawing/2014/main" xmlns="" id="{2578E495-3169-43AB-8995-55A9632ECA28}"/>
                </a:ext>
              </a:extLst>
            </p:cNvPr>
            <p:cNvSpPr/>
            <p:nvPr/>
          </p:nvSpPr>
          <p:spPr>
            <a:xfrm>
              <a:off x="2302764" y="5196285"/>
              <a:ext cx="107021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2" name="Rectangle 5099">
              <a:extLst>
                <a:ext uri="{FF2B5EF4-FFF2-40B4-BE49-F238E27FC236}">
                  <a16:creationId xmlns:a16="http://schemas.microsoft.com/office/drawing/2014/main" xmlns="" id="{D8502BBE-B347-404E-A173-87EE58BFFF1D}"/>
                </a:ext>
              </a:extLst>
            </p:cNvPr>
            <p:cNvSpPr/>
            <p:nvPr/>
          </p:nvSpPr>
          <p:spPr>
            <a:xfrm>
              <a:off x="1436624" y="5541789"/>
              <a:ext cx="1413169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експресії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3" name="Rectangle 5100">
              <a:extLst>
                <a:ext uri="{FF2B5EF4-FFF2-40B4-BE49-F238E27FC236}">
                  <a16:creationId xmlns:a16="http://schemas.microsoft.com/office/drawing/2014/main" xmlns="" id="{D16D8B10-2A63-46D8-9BC3-3644604F46C3}"/>
                </a:ext>
              </a:extLst>
            </p:cNvPr>
            <p:cNvSpPr/>
            <p:nvPr/>
          </p:nvSpPr>
          <p:spPr>
            <a:xfrm>
              <a:off x="2498725" y="5541789"/>
              <a:ext cx="107021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84" name="Picture 5102">
              <a:extLst>
                <a:ext uri="{FF2B5EF4-FFF2-40B4-BE49-F238E27FC236}">
                  <a16:creationId xmlns:a16="http://schemas.microsoft.com/office/drawing/2014/main" xmlns="" id="{5CBA14D5-04D8-4293-B675-6B3A2E1FF639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1874520" y="1290320"/>
              <a:ext cx="1178560" cy="2169160"/>
            </a:xfrm>
            <a:prstGeom prst="rect">
              <a:avLst/>
            </a:prstGeom>
          </p:spPr>
        </p:pic>
        <p:pic>
          <p:nvPicPr>
            <p:cNvPr id="85" name="Picture 5104">
              <a:extLst>
                <a:ext uri="{FF2B5EF4-FFF2-40B4-BE49-F238E27FC236}">
                  <a16:creationId xmlns:a16="http://schemas.microsoft.com/office/drawing/2014/main" xmlns="" id="{BA1D99E7-D96B-44B6-ADC4-9F09C8C9D2EE}"/>
                </a:ext>
              </a:extLst>
            </p:cNvPr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566420" y="3406140"/>
              <a:ext cx="2110740" cy="1137920"/>
            </a:xfrm>
            <a:prstGeom prst="rect">
              <a:avLst/>
            </a:prstGeom>
          </p:spPr>
        </p:pic>
        <p:sp>
          <p:nvSpPr>
            <p:cNvPr id="86" name="Rectangle 5105">
              <a:extLst>
                <a:ext uri="{FF2B5EF4-FFF2-40B4-BE49-F238E27FC236}">
                  <a16:creationId xmlns:a16="http://schemas.microsoft.com/office/drawing/2014/main" xmlns="" id="{2B65A4AA-2677-4C93-B82F-B0186493BB6F}"/>
                </a:ext>
              </a:extLst>
            </p:cNvPr>
            <p:cNvSpPr/>
            <p:nvPr/>
          </p:nvSpPr>
          <p:spPr>
            <a:xfrm>
              <a:off x="1009650" y="3731975"/>
              <a:ext cx="1735145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Віртуальні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7" name="Rectangle 5106">
              <a:extLst>
                <a:ext uri="{FF2B5EF4-FFF2-40B4-BE49-F238E27FC236}">
                  <a16:creationId xmlns:a16="http://schemas.microsoft.com/office/drawing/2014/main" xmlns="" id="{1DEC4AD3-9000-4688-9587-BD48586B312D}"/>
                </a:ext>
              </a:extLst>
            </p:cNvPr>
            <p:cNvSpPr/>
            <p:nvPr/>
          </p:nvSpPr>
          <p:spPr>
            <a:xfrm>
              <a:off x="1098550" y="3981034"/>
              <a:ext cx="1396559" cy="296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екскурсії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8" name="Rectangle 5107">
              <a:extLst>
                <a:ext uri="{FF2B5EF4-FFF2-40B4-BE49-F238E27FC236}">
                  <a16:creationId xmlns:a16="http://schemas.microsoft.com/office/drawing/2014/main" xmlns="" id="{306FB047-6EAF-4840-A78F-BEBC530E487F}"/>
                </a:ext>
              </a:extLst>
            </p:cNvPr>
            <p:cNvSpPr/>
            <p:nvPr/>
          </p:nvSpPr>
          <p:spPr>
            <a:xfrm>
              <a:off x="2147951" y="3981034"/>
              <a:ext cx="107170" cy="296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89" name="Picture 5109">
              <a:extLst>
                <a:ext uri="{FF2B5EF4-FFF2-40B4-BE49-F238E27FC236}">
                  <a16:creationId xmlns:a16="http://schemas.microsoft.com/office/drawing/2014/main" xmlns="" id="{8CF72C29-A0F0-4354-A937-15D539064EA6}"/>
                </a:ext>
              </a:extLst>
            </p:cNvPr>
            <p:cNvPicPr/>
            <p:nvPr/>
          </p:nvPicPr>
          <p:blipFill>
            <a:blip r:embed="rId22"/>
            <a:stretch>
              <a:fillRect/>
            </a:stretch>
          </p:blipFill>
          <p:spPr>
            <a:xfrm>
              <a:off x="2136140" y="1280160"/>
              <a:ext cx="614680" cy="556260"/>
            </a:xfrm>
            <a:prstGeom prst="rect">
              <a:avLst/>
            </a:prstGeom>
          </p:spPr>
        </p:pic>
        <p:pic>
          <p:nvPicPr>
            <p:cNvPr id="90" name="Picture 5111">
              <a:extLst>
                <a:ext uri="{FF2B5EF4-FFF2-40B4-BE49-F238E27FC236}">
                  <a16:creationId xmlns:a16="http://schemas.microsoft.com/office/drawing/2014/main" xmlns="" id="{DD91EBAD-E106-442E-A2EE-7A4123295FBF}"/>
                </a:ext>
              </a:extLst>
            </p:cNvPr>
            <p:cNvPicPr/>
            <p:nvPr/>
          </p:nvPicPr>
          <p:blipFill>
            <a:blip r:embed="rId23"/>
            <a:stretch>
              <a:fillRect/>
            </a:stretch>
          </p:blipFill>
          <p:spPr>
            <a:xfrm>
              <a:off x="551180" y="1729740"/>
              <a:ext cx="2176780" cy="1140460"/>
            </a:xfrm>
            <a:prstGeom prst="rect">
              <a:avLst/>
            </a:prstGeom>
          </p:spPr>
        </p:pic>
        <p:sp>
          <p:nvSpPr>
            <p:cNvPr id="91" name="Rectangle 5112">
              <a:extLst>
                <a:ext uri="{FF2B5EF4-FFF2-40B4-BE49-F238E27FC236}">
                  <a16:creationId xmlns:a16="http://schemas.microsoft.com/office/drawing/2014/main" xmlns="" id="{26713FCD-4E38-4758-8261-3AEEF7A94974}"/>
                </a:ext>
              </a:extLst>
            </p:cNvPr>
            <p:cNvSpPr/>
            <p:nvPr/>
          </p:nvSpPr>
          <p:spPr>
            <a:xfrm>
              <a:off x="1038543" y="2056210"/>
              <a:ext cx="1701397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Соціальна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2" name="Rectangle 5113">
              <a:extLst>
                <a:ext uri="{FF2B5EF4-FFF2-40B4-BE49-F238E27FC236}">
                  <a16:creationId xmlns:a16="http://schemas.microsoft.com/office/drawing/2014/main" xmlns="" id="{582DC7BB-91DA-4EE3-81D7-C80EB469F5D0}"/>
                </a:ext>
              </a:extLst>
            </p:cNvPr>
            <p:cNvSpPr/>
            <p:nvPr/>
          </p:nvSpPr>
          <p:spPr>
            <a:xfrm>
              <a:off x="1142683" y="2305130"/>
              <a:ext cx="1317093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реклама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3" name="Rectangle 5114">
              <a:extLst>
                <a:ext uri="{FF2B5EF4-FFF2-40B4-BE49-F238E27FC236}">
                  <a16:creationId xmlns:a16="http://schemas.microsoft.com/office/drawing/2014/main" xmlns="" id="{B6E67589-5CE3-4EAF-8BF1-FAA8521076A4}"/>
                </a:ext>
              </a:extLst>
            </p:cNvPr>
            <p:cNvSpPr/>
            <p:nvPr/>
          </p:nvSpPr>
          <p:spPr>
            <a:xfrm>
              <a:off x="2133600" y="2305130"/>
              <a:ext cx="107021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94" name="Picture 5116">
              <a:extLst>
                <a:ext uri="{FF2B5EF4-FFF2-40B4-BE49-F238E27FC236}">
                  <a16:creationId xmlns:a16="http://schemas.microsoft.com/office/drawing/2014/main" xmlns="" id="{122FC3E0-9BE2-4CE0-9659-57248D07D78E}"/>
                </a:ext>
              </a:extLst>
            </p:cNvPr>
            <p:cNvPicPr/>
            <p:nvPr/>
          </p:nvPicPr>
          <p:blipFill>
            <a:blip r:embed="rId24"/>
            <a:stretch>
              <a:fillRect/>
            </a:stretch>
          </p:blipFill>
          <p:spPr>
            <a:xfrm>
              <a:off x="3213100" y="1297940"/>
              <a:ext cx="93980" cy="1275080"/>
            </a:xfrm>
            <a:prstGeom prst="rect">
              <a:avLst/>
            </a:prstGeom>
          </p:spPr>
        </p:pic>
        <p:pic>
          <p:nvPicPr>
            <p:cNvPr id="95" name="Picture 5118">
              <a:extLst>
                <a:ext uri="{FF2B5EF4-FFF2-40B4-BE49-F238E27FC236}">
                  <a16:creationId xmlns:a16="http://schemas.microsoft.com/office/drawing/2014/main" xmlns="" id="{4895CA9D-58B5-4564-A555-9C391673EF9C}"/>
                </a:ext>
              </a:extLst>
            </p:cNvPr>
            <p:cNvPicPr/>
            <p:nvPr/>
          </p:nvPicPr>
          <p:blipFill>
            <a:blip r:embed="rId25"/>
            <a:stretch>
              <a:fillRect/>
            </a:stretch>
          </p:blipFill>
          <p:spPr>
            <a:xfrm>
              <a:off x="2260600" y="2542540"/>
              <a:ext cx="1897380" cy="1137920"/>
            </a:xfrm>
            <a:prstGeom prst="rect">
              <a:avLst/>
            </a:prstGeom>
          </p:spPr>
        </p:pic>
        <p:sp>
          <p:nvSpPr>
            <p:cNvPr id="96" name="Rectangle 5119">
              <a:extLst>
                <a:ext uri="{FF2B5EF4-FFF2-40B4-BE49-F238E27FC236}">
                  <a16:creationId xmlns:a16="http://schemas.microsoft.com/office/drawing/2014/main" xmlns="" id="{AC766DEF-9408-4EE8-949D-9F93ED2471B0}"/>
                </a:ext>
              </a:extLst>
            </p:cNvPr>
            <p:cNvSpPr/>
            <p:nvPr/>
          </p:nvSpPr>
          <p:spPr>
            <a:xfrm>
              <a:off x="2873375" y="2818984"/>
              <a:ext cx="892069" cy="296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Медіа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7" name="Rectangle 5120">
              <a:extLst>
                <a:ext uri="{FF2B5EF4-FFF2-40B4-BE49-F238E27FC236}">
                  <a16:creationId xmlns:a16="http://schemas.microsoft.com/office/drawing/2014/main" xmlns="" id="{C98AA8B8-9750-4878-8B60-4F89DA53F3F0}"/>
                </a:ext>
              </a:extLst>
            </p:cNvPr>
            <p:cNvSpPr/>
            <p:nvPr/>
          </p:nvSpPr>
          <p:spPr>
            <a:xfrm>
              <a:off x="3544189" y="2818984"/>
              <a:ext cx="107170" cy="296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8" name="Rectangle 5121">
              <a:extLst>
                <a:ext uri="{FF2B5EF4-FFF2-40B4-BE49-F238E27FC236}">
                  <a16:creationId xmlns:a16="http://schemas.microsoft.com/office/drawing/2014/main" xmlns="" id="{E9EA6815-D8FB-4F97-8B7D-4D19DEF93006}"/>
                </a:ext>
              </a:extLst>
            </p:cNvPr>
            <p:cNvSpPr/>
            <p:nvPr/>
          </p:nvSpPr>
          <p:spPr>
            <a:xfrm>
              <a:off x="2934335" y="3164666"/>
              <a:ext cx="733644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урок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9" name="Rectangle 5122">
              <a:extLst>
                <a:ext uri="{FF2B5EF4-FFF2-40B4-BE49-F238E27FC236}">
                  <a16:creationId xmlns:a16="http://schemas.microsoft.com/office/drawing/2014/main" xmlns="" id="{303375AA-8E19-470A-9CEC-8A4BF51B5E42}"/>
                </a:ext>
              </a:extLst>
            </p:cNvPr>
            <p:cNvSpPr/>
            <p:nvPr/>
          </p:nvSpPr>
          <p:spPr>
            <a:xfrm>
              <a:off x="3485769" y="3164666"/>
              <a:ext cx="107021" cy="2963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endParaRPr lang="uk-UA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5269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C35B0D-A54A-4CA5-A7CF-9D009900D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інтерактивних таблиць</a:t>
            </a:r>
          </a:p>
        </p:txBody>
      </p:sp>
      <p:sp>
        <p:nvSpPr>
          <p:cNvPr id="4" name="AutoShape 2" descr="Технологія створення інтелект — карт для школярів (ментальних карт) з української  літератури ( матеріали до уроків)">
            <a:extLst>
              <a:ext uri="{FF2B5EF4-FFF2-40B4-BE49-F238E27FC236}">
                <a16:creationId xmlns:a16="http://schemas.microsoft.com/office/drawing/2014/main" xmlns="" id="{31CE8A32-2239-4512-85D2-7C495D8792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2B37A74-0E10-43AB-A849-BBBC5CD7A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953035"/>
            <a:ext cx="3180281" cy="2475965"/>
          </a:xfrm>
          <a:prstGeom prst="rect">
            <a:avLst/>
          </a:prstGeom>
        </p:spPr>
      </p:pic>
      <p:pic>
        <p:nvPicPr>
          <p:cNvPr id="4100" name="Picture 4" descr="Ментальні карти – Сайт учителя української мови та літератури">
            <a:extLst>
              <a:ext uri="{FF2B5EF4-FFF2-40B4-BE49-F238E27FC236}">
                <a16:creationId xmlns:a16="http://schemas.microsoft.com/office/drawing/2014/main" xmlns="" id="{717082E9-BEB9-41B5-8865-5EF2274C1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081" y="3919218"/>
            <a:ext cx="4139952" cy="2935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Блог Колмикової Світлани Олександрівни, учителя української мови та  літератури: Ментальні карти">
            <a:extLst>
              <a:ext uri="{FF2B5EF4-FFF2-40B4-BE49-F238E27FC236}">
                <a16:creationId xmlns:a16="http://schemas.microsoft.com/office/drawing/2014/main" xmlns="" id="{1635856E-40EC-44BF-9B83-F5D98A056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599" y="1387656"/>
            <a:ext cx="4473575" cy="2249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Ментальні карти – Сайт учителя української мови та літератури">
            <a:extLst>
              <a:ext uri="{FF2B5EF4-FFF2-40B4-BE49-F238E27FC236}">
                <a16:creationId xmlns:a16="http://schemas.microsoft.com/office/drawing/2014/main" xmlns="" id="{E7AC6F0B-154A-4F7A-AEB5-B4FEF4594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60" y="3933056"/>
            <a:ext cx="3504867" cy="273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874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671691"/>
            <a:ext cx="7092280" cy="3349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Освіта – вища, </a:t>
            </a:r>
          </a:p>
          <a:p>
            <a:pPr>
              <a:lnSpc>
                <a:spcPct val="150000"/>
              </a:lnSpc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Рівненський державний педагогічний інститут,1997 рік.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Спеціальність – вчитель української мови та літератури.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Курси підвищення кваліфікації – 2021 рік.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1760" y="260648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66CC"/>
                </a:solidFill>
                <a:latin typeface="Monotype Corsiva" panose="03010101010201010101" pitchFamily="66" charset="0"/>
              </a:rPr>
              <a:t>ОСВІТА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77403" y="4932180"/>
            <a:ext cx="6926141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Педагогічний стаж роботи – 30 років.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Кваліфікаційна категорія </a:t>
            </a:r>
            <a:r>
              <a:rPr lang="uk-UA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«Спеціаліст 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Вищої категорії , педагогічне звання «Старший</a:t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вчитель».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67844" y="4318843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uk-UA" sz="36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66CC"/>
                </a:solidFill>
                <a:latin typeface="Monotype Corsiva" panose="03010101010201010101" pitchFamily="66" charset="0"/>
              </a:rPr>
              <a:t>ДАНІ ПРО ФАХ</a:t>
            </a:r>
          </a:p>
        </p:txBody>
      </p:sp>
    </p:spTree>
    <p:extLst>
      <p:ext uri="{BB962C8B-B14F-4D97-AF65-F5344CB8AC3E}">
        <p14:creationId xmlns:p14="http://schemas.microsoft.com/office/powerpoint/2010/main" val="1199517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F0066"/>
                </a:solidFill>
                <a:latin typeface="Monotype Corsiva" panose="03010101010201010101" pitchFamily="66" charset="0"/>
              </a:rPr>
              <a:t>ВИКОРИСТОВУЮ ТАКІ ГРАФІЧНІ РЕДАКТОРИ</a:t>
            </a:r>
            <a:endParaRPr lang="uk-UA" sz="3200" dirty="0"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513" y="1700808"/>
            <a:ext cx="6624637" cy="449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392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uk-UA" sz="3200" b="1" u="sng" kern="0" dirty="0">
                <a:solidFill>
                  <a:srgbClr val="FF66CC"/>
                </a:solidFill>
                <a:latin typeface="Monotype Corsiva" panose="03010101010201010101" pitchFamily="66" charset="0"/>
                <a:cs typeface="Arial"/>
              </a:rPr>
              <a:t>Ігрові завдання на уроках мови та літератури</a:t>
            </a:r>
            <a:endParaRPr lang="uk-UA" sz="3200" dirty="0">
              <a:solidFill>
                <a:srgbClr val="FF66CC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8538" y="1632302"/>
            <a:ext cx="6624637" cy="500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6893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601765-C796-4DDB-A29F-2F71DD9B8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Сенкани</a:t>
            </a:r>
            <a:endParaRPr lang="uk-UA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93459075-59D2-492E-9D5C-0D83755AB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Розвивають вміння висловлювати свою думку.</a:t>
            </a:r>
          </a:p>
          <a:p>
            <a:r>
              <a:rPr lang="uk-UA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Розвивають </a:t>
            </a:r>
            <a:r>
              <a:rPr lang="uk-UA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грамотнність</a:t>
            </a:r>
            <a:r>
              <a:rPr lang="uk-UA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уміння встановлювати причинно-наслідкові зв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язки</a:t>
            </a:r>
            <a:r>
              <a:rPr lang="uk-UA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Реалізують міжпредметну інтеграцію.</a:t>
            </a:r>
          </a:p>
          <a:p>
            <a:r>
              <a:rPr lang="uk-UA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Виявляють творчий потенціал здобувачів освіти.</a:t>
            </a:r>
          </a:p>
          <a:p>
            <a:r>
              <a:rPr lang="uk-UA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Допомагають узагальнити отриману інформацію.</a:t>
            </a:r>
          </a:p>
        </p:txBody>
      </p:sp>
    </p:spTree>
    <p:extLst>
      <p:ext uri="{BB962C8B-B14F-4D97-AF65-F5344CB8AC3E}">
        <p14:creationId xmlns:p14="http://schemas.microsoft.com/office/powerpoint/2010/main" val="11169062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EC4557-6830-4BCA-9BC2-11C88D469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Сенкани</a:t>
            </a:r>
            <a:endParaRPr lang="uk-UA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080E3F0C-42AD-4737-9A85-E3E222E80B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Спілкування.</a:t>
            </a:r>
            <a:br>
              <a:rPr lang="uk-UA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Необхідне,важливе</a:t>
            </a:r>
            <a:r>
              <a:rPr lang="uk-UA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Допомагає,навчає,привертає</a:t>
            </a:r>
            <a:r>
              <a:rPr lang="uk-UA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є обмін інформацією.</a:t>
            </a:r>
            <a:br>
              <a:rPr lang="uk-UA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Життя.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</a:p>
          <a:p>
            <a:pPr marL="0" indent="0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  <a:r>
              <a:rPr lang="uk-UA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br>
              <a:rPr lang="uk-UA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uk-UA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Загадкова,ніжна</a:t>
            </a:r>
            <a:r>
              <a:rPr lang="uk-UA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  <a:r>
              <a:rPr lang="uk-UA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Звучить,чарує,вабить</a:t>
            </a:r>
            <a:r>
              <a:rPr lang="uk-UA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Найбільший і найдорожчий скарб.</a:t>
            </a:r>
            <a:br>
              <a:rPr lang="uk-UA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Багатство!</a:t>
            </a:r>
          </a:p>
          <a:p>
            <a:pPr marL="0" indent="0">
              <a:buNone/>
            </a:pPr>
            <a:r>
              <a:rPr lang="uk-UA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br>
              <a:rPr lang="uk-UA" sz="2000" dirty="0">
                <a:solidFill>
                  <a:schemeClr val="accent2">
                    <a:lumMod val="50000"/>
                  </a:schemeClr>
                </a:solidFill>
              </a:rPr>
            </a:br>
            <a:endParaRPr lang="uk-UA" sz="20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endParaRPr lang="uk-UA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491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83C915-4927-48C1-8586-065F2A410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66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Самоосвіта</a:t>
            </a:r>
          </a:p>
        </p:txBody>
      </p:sp>
      <p:pic>
        <p:nvPicPr>
          <p:cNvPr id="226" name="Рисунок 225">
            <a:extLst>
              <a:ext uri="{FF2B5EF4-FFF2-40B4-BE49-F238E27FC236}">
                <a16:creationId xmlns:a16="http://schemas.microsoft.com/office/drawing/2014/main" xmlns="" id="{9DFCE1C0-1B4C-445A-80A5-02F785A40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4815" y="3922139"/>
            <a:ext cx="4090126" cy="2661223"/>
          </a:xfrm>
          <a:prstGeom prst="rect">
            <a:avLst/>
          </a:prstGeom>
        </p:spPr>
      </p:pic>
      <p:pic>
        <p:nvPicPr>
          <p:cNvPr id="227" name="Рисунок 226">
            <a:extLst>
              <a:ext uri="{FF2B5EF4-FFF2-40B4-BE49-F238E27FC236}">
                <a16:creationId xmlns:a16="http://schemas.microsoft.com/office/drawing/2014/main" xmlns="" id="{354F0D0C-9DEB-4BC1-93EB-9938460DF0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9495" y="1350030"/>
            <a:ext cx="4187283" cy="2572109"/>
          </a:xfrm>
          <a:prstGeom prst="rect">
            <a:avLst/>
          </a:prstGeom>
        </p:spPr>
      </p:pic>
      <p:pic>
        <p:nvPicPr>
          <p:cNvPr id="228" name="Рисунок 227">
            <a:extLst>
              <a:ext uri="{FF2B5EF4-FFF2-40B4-BE49-F238E27FC236}">
                <a16:creationId xmlns:a16="http://schemas.microsoft.com/office/drawing/2014/main" xmlns="" id="{028D3C0B-5DEC-4001-98EE-25E2BB90B2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339" y="4077072"/>
            <a:ext cx="3620005" cy="257210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8DF3D3B-5801-4C0E-AE6B-A346EFF439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39" y="1268760"/>
            <a:ext cx="3373974" cy="252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8789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0CEC0C-E470-4C56-A6CE-9300BCBCD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60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Самоосвіта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95424DC-8DC5-46FF-BFDE-C28EB59E8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1266925"/>
            <a:ext cx="4043680" cy="25874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FBD6A23-A247-4826-A002-31DDC178C5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3849507"/>
            <a:ext cx="3816424" cy="269804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04735F1-F5EA-4DFC-948D-FBD9031C41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9992" y="3960122"/>
            <a:ext cx="4169440" cy="258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5488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89DD69-7998-4A45-A8BC-EEAEBC603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у конкурсах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FC2BBCE-847A-4C52-BFD4-D12C37CF1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 конкурс з української мови імені Петра Яцика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місце( Ткачук Павло)</a:t>
            </a:r>
          </a:p>
          <a:p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 мовно-літературний конкурс учнівської та студентської молоді імені Тараса Шевченка</a:t>
            </a:r>
            <a:b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uk-UA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Гаджаман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Андрій)</a:t>
            </a:r>
          </a:p>
          <a:p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Всеукраїнський творчий конкурс «Об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єднаймося ж, брати мої!».</a:t>
            </a:r>
          </a:p>
          <a:p>
            <a:pPr marL="0" indent="0">
              <a:buNone/>
            </a:pP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(Ткачук Павло)</a:t>
            </a:r>
          </a:p>
        </p:txBody>
      </p:sp>
    </p:spTree>
    <p:extLst>
      <p:ext uri="{BB962C8B-B14F-4D97-AF65-F5344CB8AC3E}">
        <p14:creationId xmlns:p14="http://schemas.microsoft.com/office/powerpoint/2010/main" val="337808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322A41-360C-441C-AF54-BF856BE87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Виховна робота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04FA144-0E6A-47DA-9DF9-3D9C5B607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Виховна година «Духовні потреби та ідеали мого «Я»».</a:t>
            </a:r>
          </a:p>
          <a:p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Усний журнал «9 листопад-День української писемності та мови».</a:t>
            </a:r>
          </a:p>
          <a:p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Акція «Запали свічку»; «Училище- твій дім, будь господарем у нім».</a:t>
            </a:r>
          </a:p>
          <a:p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Хвилинка самоаналізу «Чи я працьовитий?», «Що означає бути вихованим?»</a:t>
            </a:r>
          </a:p>
          <a:p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думок «У чому сила любові?»</a:t>
            </a:r>
          </a:p>
          <a:p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Виховна година «Шевченко і його спадщина»</a:t>
            </a:r>
          </a:p>
          <a:p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 </a:t>
            </a:r>
            <a:r>
              <a:rPr lang="uk-UA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лепбуку</a:t>
            </a:r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«Чарівна сила слова»</a:t>
            </a:r>
          </a:p>
          <a:p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Презентація «Зелені свята»</a:t>
            </a:r>
          </a:p>
          <a:p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Розмова у колі «Особливості поведінки дівчат у колективі хлопців»</a:t>
            </a:r>
          </a:p>
        </p:txBody>
      </p:sp>
    </p:spTree>
    <p:extLst>
      <p:ext uri="{BB962C8B-B14F-4D97-AF65-F5344CB8AC3E}">
        <p14:creationId xmlns:p14="http://schemas.microsoft.com/office/powerpoint/2010/main" val="8767581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AF4E68-A6EB-456E-8767-251DA2CB7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66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Мої діти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C2F68328-25FA-4C7C-9735-6CD5C7059B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25" y="1124744"/>
            <a:ext cx="2280999" cy="2520280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A611E58-BEF3-4986-A166-7D2A8D458B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9295" y="4005064"/>
            <a:ext cx="2263130" cy="270892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73690DA-C315-4B2D-8026-23B4525A3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1896" y="1417638"/>
            <a:ext cx="2791346" cy="28034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7B0A12F-89EF-4F3B-811F-EC93EA5C7E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96" y="3861048"/>
            <a:ext cx="3803915" cy="28529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2F92903-7391-49EA-A782-4AA581B8C1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2160" y="1452457"/>
            <a:ext cx="2688300" cy="213970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A4871BB-B146-491C-A640-84FEA1A02B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78821" y="4589716"/>
            <a:ext cx="2481064" cy="139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2494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0BED85-5A52-473A-A94F-11F6AE26F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 щоб у мене не трапилось, я завжди буду: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730ADB02-6DA1-4722-9D7D-CE367C606A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Заходити до кабінету з усмішкою;</a:t>
            </a:r>
          </a:p>
          <a:p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Стриманою, терплячою, уважною;</a:t>
            </a:r>
          </a:p>
          <a:p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шукати легкого шляху;</a:t>
            </a:r>
          </a:p>
          <a:p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Радіти успіхам своїх здобувачів освіти;</a:t>
            </a:r>
          </a:p>
          <a:p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Співпереживати їх невдачам;</a:t>
            </a:r>
          </a:p>
          <a:p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боятися вибачатися, якщо я не права;</a:t>
            </a:r>
          </a:p>
          <a:p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Нести дітям добру енергію.</a:t>
            </a:r>
          </a:p>
        </p:txBody>
      </p:sp>
    </p:spTree>
    <p:extLst>
      <p:ext uri="{BB962C8B-B14F-4D97-AF65-F5344CB8AC3E}">
        <p14:creationId xmlns:p14="http://schemas.microsoft.com/office/powerpoint/2010/main" val="1432802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7128792" cy="2304256"/>
          </a:xfrm>
        </p:spPr>
        <p:txBody>
          <a:bodyPr/>
          <a:lstStyle/>
          <a:p>
            <a:r>
              <a:rPr lang="uk-UA" sz="3200" dirty="0">
                <a:solidFill>
                  <a:srgbClr val="FF0066"/>
                </a:solidFill>
                <a:latin typeface="Monotype Corsiva" panose="03010101010201010101" pitchFamily="66" charset="0"/>
              </a:rPr>
              <a:t>ПЕДАГОГІЧНЕ КРЕДО: </a:t>
            </a:r>
            <a:r>
              <a:rPr lang="uk-UA" sz="3200" dirty="0">
                <a:solidFill>
                  <a:srgbClr val="FF0066"/>
                </a:solidFill>
                <a:latin typeface="Cambria" panose="02040503050406030204" pitchFamily="18" charset="0"/>
              </a:rPr>
              <a:t/>
            </a:r>
            <a:br>
              <a:rPr lang="uk-UA" sz="3200" dirty="0">
                <a:solidFill>
                  <a:srgbClr val="FF0066"/>
                </a:solidFill>
                <a:latin typeface="Cambria" panose="020405030504060302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Іди на урок, як на іспит, але перетворюй його на свято доброти і розуму.</a:t>
            </a:r>
            <a:endParaRPr lang="uk-UA" sz="24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1420220" y="1880828"/>
            <a:ext cx="8359257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uk-UA" sz="2800" dirty="0">
                <a:solidFill>
                  <a:srgbClr val="FF0066"/>
                </a:solidFill>
                <a:latin typeface="Monotype Corsiva" panose="03010101010201010101" pitchFamily="66" charset="0"/>
              </a:rPr>
              <a:t>ПРОБЛЕМА, НАД ЯКОЮ ПРАЦЮЮ</a:t>
            </a:r>
            <a:r>
              <a:rPr lang="uk-UA" sz="3600" dirty="0">
                <a:solidFill>
                  <a:srgbClr val="FF0066"/>
                </a:solidFill>
                <a:latin typeface="Monotype Corsiva" panose="03010101010201010101" pitchFamily="66" charset="0"/>
              </a:rPr>
              <a:t>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68939" y="2996952"/>
            <a:ext cx="70883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інноваційних технологій у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уроках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мови та літератури.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097" y="4197281"/>
            <a:ext cx="3220086" cy="241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8150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EDAAED91-82B7-493A-82E9-8510E0096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894556"/>
            <a:ext cx="8425631" cy="5068888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                   </a:t>
            </a:r>
            <a:r>
              <a:rPr lang="uk-UA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Любити життя і цінувати</a:t>
            </a:r>
            <a:br>
              <a:rPr lang="uk-UA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кожну його хвилину.</a:t>
            </a:r>
            <a:br>
              <a:rPr lang="uk-UA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Нести радість.</a:t>
            </a:r>
            <a:br>
              <a:rPr lang="uk-UA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У книгах шукати істину,</a:t>
            </a:r>
            <a:br>
              <a:rPr lang="uk-UA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у людях- мудрість.</a:t>
            </a:r>
          </a:p>
        </p:txBody>
      </p:sp>
    </p:spTree>
    <p:extLst>
      <p:ext uri="{BB962C8B-B14F-4D97-AF65-F5344CB8AC3E}">
        <p14:creationId xmlns:p14="http://schemas.microsoft.com/office/powerpoint/2010/main" val="21070745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4293096"/>
            <a:ext cx="8784976" cy="2304256"/>
          </a:xfrm>
        </p:spPr>
        <p:txBody>
          <a:bodyPr/>
          <a:lstStyle/>
          <a:p>
            <a:r>
              <a:rPr lang="uk-UA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latin typeface="Monotype Corsiva" panose="03010101010201010101" pitchFamily="66" charset="0"/>
              </a:rPr>
              <a:t>БАЖАЮ 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3302880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dirty="0">
                <a:solidFill>
                  <a:srgbClr val="FF0066"/>
                </a:solidFill>
                <a:latin typeface="Monotype Corsiva" panose="03010101010201010101" pitchFamily="66" charset="0"/>
              </a:rPr>
              <a:t>АКТУАЛЬНІ ПИТАННЯ </a:t>
            </a:r>
            <a:r>
              <a:rPr lang="en-US" sz="3600" dirty="0">
                <a:solidFill>
                  <a:srgbClr val="FF0066"/>
                </a:solidFill>
                <a:latin typeface="Monotype Corsiva" panose="03010101010201010101" pitchFamily="66" charset="0"/>
              </a:rPr>
              <a:t>: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доцільність в обранні сучасних педагогічних технологій;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розвиток творчих здібностей здобувачів освіти;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творча співпраця вчителя й здобувача освіти;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створення на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уроках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здорової конкуренції, формування креативної особистості.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56343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BC080E-F5ED-4CE0-86EE-34C6BDF3C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Теоретична база досвіду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E10B2EF3-2788-43BF-9061-0CA0F2530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Конституція України , закон про «Загальну середню освіту».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 розвитку професійної освіти і навчання в Україні (2010-2020р.р.)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Національна доктрина розвитку освіти.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 громадянської освіти.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України «про професійно-технічну освіту».</a:t>
            </a:r>
          </a:p>
        </p:txBody>
      </p:sp>
    </p:spTree>
    <p:extLst>
      <p:ext uri="{BB962C8B-B14F-4D97-AF65-F5344CB8AC3E}">
        <p14:creationId xmlns:p14="http://schemas.microsoft.com/office/powerpoint/2010/main" val="3101213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96FE94-50C9-42B0-B066-F35D446DB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Мої принципи в роботі: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085E2D65-58D6-4586-9039-DF54B83D2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Повага до здобувачів освіти , його суджень і рішень, свободи гідності.</a:t>
            </a:r>
          </a:p>
          <a:p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і порядність.</a:t>
            </a:r>
          </a:p>
          <a:p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Толерантність.</a:t>
            </a:r>
          </a:p>
          <a:p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Виховувати потребу людини в людині ( </a:t>
            </a:r>
            <a:r>
              <a:rPr lang="uk-UA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В.О.Сухомлинський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Дисциплінованість.</a:t>
            </a:r>
          </a:p>
          <a:p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Щирість і справедливість.</a:t>
            </a:r>
          </a:p>
          <a:p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 здобувача освіти таким, яким він є, і разом з тим орієнтувати його на найвищі досягнення, на перспективи, які перед ним відкриваються</a:t>
            </a:r>
          </a:p>
        </p:txBody>
      </p:sp>
    </p:spTree>
    <p:extLst>
      <p:ext uri="{BB962C8B-B14F-4D97-AF65-F5344CB8AC3E}">
        <p14:creationId xmlns:p14="http://schemas.microsoft.com/office/powerpoint/2010/main" val="1429347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03FECB-C191-41EA-985D-19BA6E8AB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Творчість розвивають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A7A72013-53CF-4CB7-8852-02AC3B980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xmlns="" id="{4191EE82-5536-4A29-AFF8-783D7B889D96}"/>
              </a:ext>
            </a:extLst>
          </p:cNvPr>
          <p:cNvSpPr/>
          <p:nvPr/>
        </p:nvSpPr>
        <p:spPr>
          <a:xfrm>
            <a:off x="2195513" y="1772816"/>
            <a:ext cx="2592288" cy="16561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Інформаційні технології</a:t>
            </a: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xmlns="" id="{E58D1C73-348C-457C-98F0-E6BA910F878E}"/>
              </a:ext>
            </a:extLst>
          </p:cNvPr>
          <p:cNvSpPr/>
          <p:nvPr/>
        </p:nvSpPr>
        <p:spPr>
          <a:xfrm>
            <a:off x="5417418" y="4221088"/>
            <a:ext cx="2826990" cy="1513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2.Інтерактивні методи</a:t>
            </a:r>
          </a:p>
        </p:txBody>
      </p:sp>
    </p:spTree>
    <p:extLst>
      <p:ext uri="{BB962C8B-B14F-4D97-AF65-F5344CB8AC3E}">
        <p14:creationId xmlns:p14="http://schemas.microsoft.com/office/powerpoint/2010/main" val="1018738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773B87C-B1B5-46F4-A5C7-B04C90CE0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Вважаю , що інтерактивні технології мають перевагу: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BDE78BC4-1FDD-46C4-A81A-A73A5F0F5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роботі задіяні всі здобувачі освіти.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Створюється «ситуація успіху».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короткий час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опановується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багато нового матеріалу.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 доброзичливе ставлення до опонента.</a:t>
            </a:r>
          </a:p>
          <a:p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Вчаться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працювати у команді.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навички толерантного спілкування , вміння аргументувати свою точку зору , знаходити альтернативні рішення проблеми.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65159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0C5A87-F96E-4E88-90FE-0A3BEFE96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Переорієнтація пасивного навчання на творчу співпрацю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0FB4C5BF-081F-4F79-802B-6FDBB85B6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5514" y="1628800"/>
            <a:ext cx="6768876" cy="5068888"/>
          </a:xfrm>
        </p:spPr>
        <p:txBody>
          <a:bodyPr/>
          <a:lstStyle/>
          <a:p>
            <a:pPr marL="0" indent="0">
              <a:buNone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*Атмосферу співробітництва                </a:t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*максимального</a:t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засвоєння матеріалу </a:t>
            </a:r>
          </a:p>
          <a:p>
            <a:pPr marL="0" indent="0">
              <a:buNone/>
            </a:pP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*Комфортні умови</a:t>
            </a:r>
            <a:b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навчання                                                                                         *вироблення практичних умінь та  </a:t>
            </a:r>
            <a:b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навичок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</a:t>
            </a:r>
          </a:p>
          <a:p>
            <a:pPr marL="0" indent="0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</a:t>
            </a:r>
          </a:p>
          <a:p>
            <a:pPr marL="0" indent="0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зв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язне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мовлення;                                                                  *Уважність, спостережливість;                          </a:t>
            </a:r>
            <a:b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творчі здібності;                                                                      *Любов до рідного слова</a:t>
            </a: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xmlns="" id="{65064C12-DB95-45E1-9D70-B6F957622EC3}"/>
              </a:ext>
            </a:extLst>
          </p:cNvPr>
          <p:cNvSpPr/>
          <p:nvPr/>
        </p:nvSpPr>
        <p:spPr>
          <a:xfrm>
            <a:off x="4355976" y="3573016"/>
            <a:ext cx="2448272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Мої завдання</a:t>
            </a:r>
          </a:p>
        </p:txBody>
      </p:sp>
      <p:sp>
        <p:nvSpPr>
          <p:cNvPr id="9" name="Стрілка: угору 8">
            <a:extLst>
              <a:ext uri="{FF2B5EF4-FFF2-40B4-BE49-F238E27FC236}">
                <a16:creationId xmlns:a16="http://schemas.microsoft.com/office/drawing/2014/main" xmlns="" id="{2B67EC79-1ACF-495E-AC47-A8F0A1ADEF4C}"/>
              </a:ext>
            </a:extLst>
          </p:cNvPr>
          <p:cNvSpPr/>
          <p:nvPr/>
        </p:nvSpPr>
        <p:spPr>
          <a:xfrm>
            <a:off x="3059832" y="2780928"/>
            <a:ext cx="1728192" cy="86409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</a:p>
        </p:txBody>
      </p:sp>
      <p:sp>
        <p:nvSpPr>
          <p:cNvPr id="11" name="Стрілка: униз 10">
            <a:extLst>
              <a:ext uri="{FF2B5EF4-FFF2-40B4-BE49-F238E27FC236}">
                <a16:creationId xmlns:a16="http://schemas.microsoft.com/office/drawing/2014/main" xmlns="" id="{CD08C5C6-3368-4F24-9AFE-DDE9E317579C}"/>
              </a:ext>
            </a:extLst>
          </p:cNvPr>
          <p:cNvSpPr/>
          <p:nvPr/>
        </p:nvSpPr>
        <p:spPr>
          <a:xfrm>
            <a:off x="3167844" y="4437112"/>
            <a:ext cx="1512168" cy="1008112"/>
          </a:xfrm>
          <a:prstGeom prst="downArrow">
            <a:avLst>
              <a:gd name="adj1" fmla="val 50000"/>
              <a:gd name="adj2" fmla="val 572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розвивати</a:t>
            </a:r>
          </a:p>
        </p:txBody>
      </p:sp>
      <p:sp>
        <p:nvSpPr>
          <p:cNvPr id="12" name="Стрілка: угору 11">
            <a:extLst>
              <a:ext uri="{FF2B5EF4-FFF2-40B4-BE49-F238E27FC236}">
                <a16:creationId xmlns:a16="http://schemas.microsoft.com/office/drawing/2014/main" xmlns="" id="{B3D34AEC-1261-4BC0-8A49-096C5387EBE9}"/>
              </a:ext>
            </a:extLst>
          </p:cNvPr>
          <p:cNvSpPr/>
          <p:nvPr/>
        </p:nvSpPr>
        <p:spPr>
          <a:xfrm>
            <a:off x="6479017" y="2708920"/>
            <a:ext cx="1440160" cy="86409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домогтися</a:t>
            </a:r>
          </a:p>
        </p:txBody>
      </p:sp>
      <p:sp>
        <p:nvSpPr>
          <p:cNvPr id="13" name="Стрілка: униз 12">
            <a:extLst>
              <a:ext uri="{FF2B5EF4-FFF2-40B4-BE49-F238E27FC236}">
                <a16:creationId xmlns:a16="http://schemas.microsoft.com/office/drawing/2014/main" xmlns="" id="{A99874D1-905B-43BF-9227-6A6394F61554}"/>
              </a:ext>
            </a:extLst>
          </p:cNvPr>
          <p:cNvSpPr/>
          <p:nvPr/>
        </p:nvSpPr>
        <p:spPr>
          <a:xfrm>
            <a:off x="6444159" y="4421253"/>
            <a:ext cx="1440160" cy="10959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домогтися</a:t>
            </a:r>
          </a:p>
        </p:txBody>
      </p:sp>
    </p:spTree>
    <p:extLst>
      <p:ext uri="{BB962C8B-B14F-4D97-AF65-F5344CB8AC3E}">
        <p14:creationId xmlns:p14="http://schemas.microsoft.com/office/powerpoint/2010/main" val="2238606499"/>
      </p:ext>
    </p:extLst>
  </p:cSld>
  <p:clrMapOvr>
    <a:masterClrMapping/>
  </p:clrMapOvr>
</p:sld>
</file>

<file path=ppt/theme/theme1.xml><?xml version="1.0" encoding="utf-8"?>
<a:theme xmlns:a="http://schemas.openxmlformats.org/drawingml/2006/main" name="BuketTyulpanov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2912</TotalTime>
  <Words>725</Words>
  <Application>Microsoft Office PowerPoint</Application>
  <PresentationFormat>Экран (4:3)</PresentationFormat>
  <Paragraphs>202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BuketTyulpanov</vt:lpstr>
      <vt:lpstr>Ковальчук Наталія Петрівна</vt:lpstr>
      <vt:lpstr>Презентация PowerPoint</vt:lpstr>
      <vt:lpstr>ПЕДАГОГІЧНЕ КРЕДО:  Іди на урок, як на іспит, але перетворюй його на свято доброти і розуму.</vt:lpstr>
      <vt:lpstr>АКТУАЛЬНІ ПИТАННЯ :</vt:lpstr>
      <vt:lpstr>Теоретична база досвіду</vt:lpstr>
      <vt:lpstr>Мої принципи в роботі:</vt:lpstr>
      <vt:lpstr>Творчість розвивають</vt:lpstr>
      <vt:lpstr>Вважаю , що інтерактивні технології мають перевагу:</vt:lpstr>
      <vt:lpstr>Переорієнтація пасивного навчання на творчу співпрацю</vt:lpstr>
      <vt:lpstr>Презентация PowerPoint</vt:lpstr>
      <vt:lpstr>Уроки починаю з’ясуванням емоційної  готовності здобувачів освіти до уроку </vt:lpstr>
      <vt:lpstr>Комп’ютерні засоби навчання</vt:lpstr>
      <vt:lpstr>Тести онлайн</vt:lpstr>
      <vt:lpstr>Флеш-картки</vt:lpstr>
      <vt:lpstr>Презентация PowerPoint</vt:lpstr>
      <vt:lpstr>Застосування QR-коду QR-коди в ігровому форматі роботи</vt:lpstr>
      <vt:lpstr>Мультимедійні ресурси на уроках української мови та літератури</vt:lpstr>
      <vt:lpstr>Презентация PowerPoint</vt:lpstr>
      <vt:lpstr>Використання інтерактивних таблиць</vt:lpstr>
      <vt:lpstr>ВИКОРИСТОВУЮ ТАКІ ГРАФІЧНІ РЕДАКТОРИ</vt:lpstr>
      <vt:lpstr>Ігрові завдання на уроках мови та літератури</vt:lpstr>
      <vt:lpstr>Сенкани</vt:lpstr>
      <vt:lpstr>Сенкани</vt:lpstr>
      <vt:lpstr>Самоосвіта</vt:lpstr>
      <vt:lpstr>Самоосвіта</vt:lpstr>
      <vt:lpstr>Участь у конкурсах</vt:lpstr>
      <vt:lpstr>Виховна робота</vt:lpstr>
      <vt:lpstr>Мої діти </vt:lpstr>
      <vt:lpstr>І щоб у мене не трапилось, я завжди буду:</vt:lpstr>
      <vt:lpstr>Презентация PowerPoint</vt:lpstr>
      <vt:lpstr>БАЖАЮ УСПІХІВ!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Букет тюльпанов</dc:subject>
  <dc:creator>jul</dc:creator>
  <dc:description>http://propowerpoint.ru - Бесплатные шаблоны для презентаций. Полезные советы и уроки PowerPoint .</dc:description>
  <cp:lastModifiedBy>user</cp:lastModifiedBy>
  <cp:revision>76</cp:revision>
  <cp:lastPrinted>2019-12-12T19:37:20Z</cp:lastPrinted>
  <dcterms:created xsi:type="dcterms:W3CDTF">2016-05-10T08:55:47Z</dcterms:created>
  <dcterms:modified xsi:type="dcterms:W3CDTF">2022-03-18T20:14:51Z</dcterms:modified>
</cp:coreProperties>
</file>